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8de4dc577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9af44105e4f6b"/>
  </p:sldMasterIdLst>
  <p:sldIdLst>
    <p:sldId xmlns:r="http://schemas.openxmlformats.org/officeDocument/2006/relationships" id="256" r:id="Rb3ace38914d848ef"/>
    <p:sldId xmlns:r="http://schemas.openxmlformats.org/officeDocument/2006/relationships" id="257" r:id="R2ab89463ce5349a4"/>
    <p:sldId xmlns:r="http://schemas.openxmlformats.org/officeDocument/2006/relationships" id="258" r:id="Re31153266f394efd"/>
    <p:sldId xmlns:r="http://schemas.openxmlformats.org/officeDocument/2006/relationships" id="259" r:id="R1ff44619a31a4b1e"/>
    <p:sldId xmlns:r="http://schemas.openxmlformats.org/officeDocument/2006/relationships" id="260" r:id="R1c8aaacd475a4063"/>
    <p:sldId xmlns:r="http://schemas.openxmlformats.org/officeDocument/2006/relationships" id="261" r:id="R8971105284e949f1"/>
    <p:sldId xmlns:r="http://schemas.openxmlformats.org/officeDocument/2006/relationships" id="262" r:id="R89aee7e0f5f1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9af44105e4f6b" /><Relationship Type="http://schemas.openxmlformats.org/officeDocument/2006/relationships/slide" Target="/ppt/slides/slide1.xml" Id="Rb3ace38914d848ef" /><Relationship Type="http://schemas.openxmlformats.org/officeDocument/2006/relationships/slide" Target="/ppt/slides/slide2.xml" Id="R2ab89463ce5349a4" /><Relationship Type="http://schemas.openxmlformats.org/officeDocument/2006/relationships/slide" Target="/ppt/slides/slide3.xml" Id="Re31153266f394efd" /><Relationship Type="http://schemas.openxmlformats.org/officeDocument/2006/relationships/slide" Target="/ppt/slides/slide4.xml" Id="R1ff44619a31a4b1e" /><Relationship Type="http://schemas.openxmlformats.org/officeDocument/2006/relationships/slide" Target="/ppt/slides/slide5.xml" Id="R1c8aaacd475a4063" /><Relationship Type="http://schemas.openxmlformats.org/officeDocument/2006/relationships/slide" Target="/ppt/slides/slide6.xml" Id="R8971105284e949f1" /><Relationship Type="http://schemas.openxmlformats.org/officeDocument/2006/relationships/slide" Target="/ppt/slides/slide7.xml" Id="R89aee7e0f5f1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3afbb4756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9124cc8ea4e04" /><Relationship Type="http://schemas.openxmlformats.org/officeDocument/2006/relationships/theme" Target="/ppt/slideMasters/theme/theme1.xml" Id="R4b60fcb778d8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89124cc8ea4e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c4e9de76b46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7c09b9ee74e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a60b0c4af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85ecf4c0e4c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61346785040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61bd8177146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89c8386c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SKAHAM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SKAHAM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SKAHAM INVEST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SKAHAM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SKAHAM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SKAHAM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273 900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570 707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SKAHAM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HAMMERSTAD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SKAHAM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Orrelia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SKAHAM INVEST AS</a:t>
            </a:r>
          </a:p>
        </p:txBody>
      </p:sp>
    </p:spTree>
  </p:cSld>
  <p:clrMapOvr>
    <a:masterClrMapping xmlns:a="http://schemas.openxmlformats.org/drawingml/2006/main"/>
  </p:clrMapOvr>
</p:sld>
</file>