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320aab704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18ef053d1472c"/>
  </p:sldMasterIdLst>
  <p:sldIdLst>
    <p:sldId xmlns:r="http://schemas.openxmlformats.org/officeDocument/2006/relationships" id="256" r:id="R037e162783e4490b"/>
    <p:sldId xmlns:r="http://schemas.openxmlformats.org/officeDocument/2006/relationships" id="257" r:id="R66acc53f358a4012"/>
    <p:sldId xmlns:r="http://schemas.openxmlformats.org/officeDocument/2006/relationships" id="258" r:id="Rff92e2cc04a34a27"/>
    <p:sldId xmlns:r="http://schemas.openxmlformats.org/officeDocument/2006/relationships" id="259" r:id="Rbe2bcca9fe914824"/>
    <p:sldId xmlns:r="http://schemas.openxmlformats.org/officeDocument/2006/relationships" id="260" r:id="R540e13c9e3194a85"/>
    <p:sldId xmlns:r="http://schemas.openxmlformats.org/officeDocument/2006/relationships" id="261" r:id="R34ff3e5a11b24354"/>
    <p:sldId xmlns:r="http://schemas.openxmlformats.org/officeDocument/2006/relationships" id="262" r:id="R93ac3a60704c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18ef053d1472c" /><Relationship Type="http://schemas.openxmlformats.org/officeDocument/2006/relationships/slide" Target="/ppt/slides/slide1.xml" Id="R037e162783e4490b" /><Relationship Type="http://schemas.openxmlformats.org/officeDocument/2006/relationships/slide" Target="/ppt/slides/slide2.xml" Id="R66acc53f358a4012" /><Relationship Type="http://schemas.openxmlformats.org/officeDocument/2006/relationships/slide" Target="/ppt/slides/slide3.xml" Id="Rff92e2cc04a34a27" /><Relationship Type="http://schemas.openxmlformats.org/officeDocument/2006/relationships/slide" Target="/ppt/slides/slide4.xml" Id="Rbe2bcca9fe914824" /><Relationship Type="http://schemas.openxmlformats.org/officeDocument/2006/relationships/slide" Target="/ppt/slides/slide5.xml" Id="R540e13c9e3194a85" /><Relationship Type="http://schemas.openxmlformats.org/officeDocument/2006/relationships/slide" Target="/ppt/slides/slide6.xml" Id="R34ff3e5a11b24354" /><Relationship Type="http://schemas.openxmlformats.org/officeDocument/2006/relationships/slide" Target="/ppt/slides/slide7.xml" Id="R93ac3a60704c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bfce4086b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4a9c71d4473a" /><Relationship Type="http://schemas.openxmlformats.org/officeDocument/2006/relationships/theme" Target="/ppt/slideMasters/theme/theme1.xml" Id="R1687b3e1dd27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94a9c71d4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8700f5e9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52237484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5c3d801d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1314eba9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25991e78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196c58edd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9267df5c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27 133 493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KRISTIN MATRE STOPLE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VIVIANN MATRE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Matre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INVEST AS</a:t>
            </a:r>
          </a:p>
        </p:txBody>
      </p:sp>
    </p:spTree>
  </p:cSld>
  <p:clrMapOvr>
    <a:masterClrMapping xmlns:a="http://schemas.openxmlformats.org/drawingml/2006/main"/>
  </p:clrMapOvr>
</p:sld>
</file>