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4bf9d7c06c4f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edd51b4e2462a"/>
  </p:sldMasterIdLst>
  <p:sldIdLst>
    <p:sldId xmlns:r="http://schemas.openxmlformats.org/officeDocument/2006/relationships" id="256" r:id="R6eec29f970f344b5"/>
    <p:sldId xmlns:r="http://schemas.openxmlformats.org/officeDocument/2006/relationships" id="257" r:id="Rdcea3ece32504c44"/>
    <p:sldId xmlns:r="http://schemas.openxmlformats.org/officeDocument/2006/relationships" id="258" r:id="Rac2cdc46d7ca4e43"/>
    <p:sldId xmlns:r="http://schemas.openxmlformats.org/officeDocument/2006/relationships" id="259" r:id="Ra57f2a951ecd4d34"/>
    <p:sldId xmlns:r="http://schemas.openxmlformats.org/officeDocument/2006/relationships" id="260" r:id="R0967f21faf404aa3"/>
    <p:sldId xmlns:r="http://schemas.openxmlformats.org/officeDocument/2006/relationships" id="261" r:id="Rc8372a58de14474d"/>
    <p:sldId xmlns:r="http://schemas.openxmlformats.org/officeDocument/2006/relationships" id="262" r:id="Rb08c1f3cdb0445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edd51b4e2462a" /><Relationship Type="http://schemas.openxmlformats.org/officeDocument/2006/relationships/slide" Target="/ppt/slides/slide1.xml" Id="R6eec29f970f344b5" /><Relationship Type="http://schemas.openxmlformats.org/officeDocument/2006/relationships/slide" Target="/ppt/slides/slide2.xml" Id="Rdcea3ece32504c44" /><Relationship Type="http://schemas.openxmlformats.org/officeDocument/2006/relationships/slide" Target="/ppt/slides/slide3.xml" Id="Rac2cdc46d7ca4e43" /><Relationship Type="http://schemas.openxmlformats.org/officeDocument/2006/relationships/slide" Target="/ppt/slides/slide4.xml" Id="Ra57f2a951ecd4d34" /><Relationship Type="http://schemas.openxmlformats.org/officeDocument/2006/relationships/slide" Target="/ppt/slides/slide5.xml" Id="R0967f21faf404aa3" /><Relationship Type="http://schemas.openxmlformats.org/officeDocument/2006/relationships/slide" Target="/ppt/slides/slide6.xml" Id="Rc8372a58de14474d" /><Relationship Type="http://schemas.openxmlformats.org/officeDocument/2006/relationships/slide" Target="/ppt/slides/slide7.xml" Id="Rb08c1f3cdb0445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e4a8b4e244f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78415879a4227" /><Relationship Type="http://schemas.openxmlformats.org/officeDocument/2006/relationships/theme" Target="/ppt/slideMasters/theme/theme1.xml" Id="R3daff25a947241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778415879a42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09d8430c948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6d529f6a8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cd76ad7974a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0c14c74c649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88f2acf5d41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10a038e264c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249300e174d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BRAVO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BRAVO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−3 466 455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18 737 442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18 783 377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HINNA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Madlalia Terrasse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55 22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BRAVO INVEST AS</a:t>
            </a:r>
          </a:p>
        </p:txBody>
      </p:sp>
    </p:spTree>
  </p:cSld>
  <p:clrMapOvr>
    <a:masterClrMapping xmlns:a="http://schemas.openxmlformats.org/drawingml/2006/main"/>
  </p:clrMapOvr>
</p:sld>
</file>