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840821a60a42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b2e409092c4d83"/>
  </p:sldMasterIdLst>
  <p:sldIdLst>
    <p:sldId xmlns:r="http://schemas.openxmlformats.org/officeDocument/2006/relationships" id="256" r:id="R8c1d8ca7786c4460"/>
    <p:sldId xmlns:r="http://schemas.openxmlformats.org/officeDocument/2006/relationships" id="257" r:id="R6adcaf69b94d4990"/>
    <p:sldId xmlns:r="http://schemas.openxmlformats.org/officeDocument/2006/relationships" id="258" r:id="R44a9a2ba195e4e55"/>
    <p:sldId xmlns:r="http://schemas.openxmlformats.org/officeDocument/2006/relationships" id="259" r:id="R4f2ecd26a13641b6"/>
    <p:sldId xmlns:r="http://schemas.openxmlformats.org/officeDocument/2006/relationships" id="260" r:id="Rb1733dbcbb494e2a"/>
    <p:sldId xmlns:r="http://schemas.openxmlformats.org/officeDocument/2006/relationships" id="261" r:id="Rad921efa44cf45bb"/>
    <p:sldId xmlns:r="http://schemas.openxmlformats.org/officeDocument/2006/relationships" id="262" r:id="R8d2200047670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2e409092c4d83" /><Relationship Type="http://schemas.openxmlformats.org/officeDocument/2006/relationships/slide" Target="/ppt/slides/slide1.xml" Id="R8c1d8ca7786c4460" /><Relationship Type="http://schemas.openxmlformats.org/officeDocument/2006/relationships/slide" Target="/ppt/slides/slide2.xml" Id="R6adcaf69b94d4990" /><Relationship Type="http://schemas.openxmlformats.org/officeDocument/2006/relationships/slide" Target="/ppt/slides/slide3.xml" Id="R44a9a2ba195e4e55" /><Relationship Type="http://schemas.openxmlformats.org/officeDocument/2006/relationships/slide" Target="/ppt/slides/slide4.xml" Id="R4f2ecd26a13641b6" /><Relationship Type="http://schemas.openxmlformats.org/officeDocument/2006/relationships/slide" Target="/ppt/slides/slide5.xml" Id="Rb1733dbcbb494e2a" /><Relationship Type="http://schemas.openxmlformats.org/officeDocument/2006/relationships/slide" Target="/ppt/slides/slide6.xml" Id="Rad921efa44cf45bb" /><Relationship Type="http://schemas.openxmlformats.org/officeDocument/2006/relationships/slide" Target="/ppt/slides/slide7.xml" Id="R8d2200047670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cbccf20bd45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e902b5957480d" /><Relationship Type="http://schemas.openxmlformats.org/officeDocument/2006/relationships/theme" Target="/ppt/slideMasters/theme/theme1.xml" Id="R4987851cb7554e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7e902b595748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a17211f8147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a3526fa2f4f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65922517d46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d22c3c11141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3a5ff41c843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730a1117248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20b96377340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MANAGUA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MANAGUA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MANAGUA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MANAGUA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MANAGUA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MANAGUA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726 051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9 074 483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27 781 188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MANAGUA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GIERTSEN RIKKE DE BESCHE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GIERTSEN WILHELM JENS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MANAGUA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Nygårdsviken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MANAGUA AS</a:t>
            </a:r>
          </a:p>
        </p:txBody>
      </p:sp>
    </p:spTree>
  </p:cSld>
  <p:clrMapOvr>
    <a:masterClrMapping xmlns:a="http://schemas.openxmlformats.org/drawingml/2006/main"/>
  </p:clrMapOvr>
</p:sld>
</file>