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f0a56ddd2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825e637f3403c"/>
  </p:sldMasterIdLst>
  <p:sldIdLst>
    <p:sldId xmlns:r="http://schemas.openxmlformats.org/officeDocument/2006/relationships" id="256" r:id="R0b38fac594414f65"/>
    <p:sldId xmlns:r="http://schemas.openxmlformats.org/officeDocument/2006/relationships" id="257" r:id="R58788efc03444e53"/>
    <p:sldId xmlns:r="http://schemas.openxmlformats.org/officeDocument/2006/relationships" id="258" r:id="R1fe17034cbf440d2"/>
    <p:sldId xmlns:r="http://schemas.openxmlformats.org/officeDocument/2006/relationships" id="259" r:id="R1ab5a44b7f804439"/>
    <p:sldId xmlns:r="http://schemas.openxmlformats.org/officeDocument/2006/relationships" id="260" r:id="Rb894fcd0fffd42dc"/>
    <p:sldId xmlns:r="http://schemas.openxmlformats.org/officeDocument/2006/relationships" id="261" r:id="R6774845f22294816"/>
    <p:sldId xmlns:r="http://schemas.openxmlformats.org/officeDocument/2006/relationships" id="262" r:id="R4065993649bb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825e637f3403c" /><Relationship Type="http://schemas.openxmlformats.org/officeDocument/2006/relationships/slide" Target="/ppt/slides/slide1.xml" Id="R0b38fac594414f65" /><Relationship Type="http://schemas.openxmlformats.org/officeDocument/2006/relationships/slide" Target="/ppt/slides/slide2.xml" Id="R58788efc03444e53" /><Relationship Type="http://schemas.openxmlformats.org/officeDocument/2006/relationships/slide" Target="/ppt/slides/slide3.xml" Id="R1fe17034cbf440d2" /><Relationship Type="http://schemas.openxmlformats.org/officeDocument/2006/relationships/slide" Target="/ppt/slides/slide4.xml" Id="R1ab5a44b7f804439" /><Relationship Type="http://schemas.openxmlformats.org/officeDocument/2006/relationships/slide" Target="/ppt/slides/slide5.xml" Id="Rb894fcd0fffd42dc" /><Relationship Type="http://schemas.openxmlformats.org/officeDocument/2006/relationships/slide" Target="/ppt/slides/slide6.xml" Id="R6774845f22294816" /><Relationship Type="http://schemas.openxmlformats.org/officeDocument/2006/relationships/slide" Target="/ppt/slides/slide7.xml" Id="R4065993649bb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1b6edede5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88b5f57d44e2" /><Relationship Type="http://schemas.openxmlformats.org/officeDocument/2006/relationships/theme" Target="/ppt/slideMasters/theme/theme1.xml" Id="Rfcb03786f174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088b5f57d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1d3acedc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1bfce000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46aaffd1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26a513ef7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df80baee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33a2c8c7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c253ac204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A&amp;A HOLDING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−181 314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GJERBERG TORE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TITTERUD ARNE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arco-e@online.no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HOLDING AS</a:t>
            </a:r>
          </a:p>
        </p:txBody>
      </p:sp>
    </p:spTree>
  </p:cSld>
  <p:clrMapOvr>
    <a:masterClrMapping xmlns:a="http://schemas.openxmlformats.org/drawingml/2006/main"/>
  </p:clrMapOvr>
</p:sld>
</file>