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a0d11a252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dd7cd04fb438c"/>
  </p:sldMasterIdLst>
  <p:sldIdLst>
    <p:sldId xmlns:r="http://schemas.openxmlformats.org/officeDocument/2006/relationships" id="256" r:id="R25f159739ac24c86"/>
    <p:sldId xmlns:r="http://schemas.openxmlformats.org/officeDocument/2006/relationships" id="257" r:id="Rf72187c65b7a4740"/>
    <p:sldId xmlns:r="http://schemas.openxmlformats.org/officeDocument/2006/relationships" id="258" r:id="Rc8a1e114be0747f4"/>
    <p:sldId xmlns:r="http://schemas.openxmlformats.org/officeDocument/2006/relationships" id="259" r:id="R86619df302c44b05"/>
    <p:sldId xmlns:r="http://schemas.openxmlformats.org/officeDocument/2006/relationships" id="260" r:id="R95e9b394d0bd440e"/>
    <p:sldId xmlns:r="http://schemas.openxmlformats.org/officeDocument/2006/relationships" id="261" r:id="R3425956072684646"/>
    <p:sldId xmlns:r="http://schemas.openxmlformats.org/officeDocument/2006/relationships" id="262" r:id="Rd4cfb2922252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dd7cd04fb438c" /><Relationship Type="http://schemas.openxmlformats.org/officeDocument/2006/relationships/slide" Target="/ppt/slides/slide1.xml" Id="R25f159739ac24c86" /><Relationship Type="http://schemas.openxmlformats.org/officeDocument/2006/relationships/slide" Target="/ppt/slides/slide2.xml" Id="Rf72187c65b7a4740" /><Relationship Type="http://schemas.openxmlformats.org/officeDocument/2006/relationships/slide" Target="/ppt/slides/slide3.xml" Id="Rc8a1e114be0747f4" /><Relationship Type="http://schemas.openxmlformats.org/officeDocument/2006/relationships/slide" Target="/ppt/slides/slide4.xml" Id="R86619df302c44b05" /><Relationship Type="http://schemas.openxmlformats.org/officeDocument/2006/relationships/slide" Target="/ppt/slides/slide5.xml" Id="R95e9b394d0bd440e" /><Relationship Type="http://schemas.openxmlformats.org/officeDocument/2006/relationships/slide" Target="/ppt/slides/slide6.xml" Id="R3425956072684646" /><Relationship Type="http://schemas.openxmlformats.org/officeDocument/2006/relationships/slide" Target="/ppt/slides/slide7.xml" Id="Rd4cfb2922252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2ba625b6b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d8efcf43434c" /><Relationship Type="http://schemas.openxmlformats.org/officeDocument/2006/relationships/theme" Target="/ppt/slideMasters/theme/theme1.xml" Id="R88c7aece05fb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6d8efcf43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1f587ca1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17da3e3d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e5788efd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777d5ea2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f6818cbf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226777f2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69fe441a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BJØRSTAD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BJØRSTAD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12 616 967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12 995 213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BJØRSTAD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BJØRSTAD AS</a:t>
            </a:r>
          </a:p>
        </p:txBody>
      </p:sp>
    </p:spTree>
  </p:cSld>
  <p:clrMapOvr>
    <a:masterClrMapping xmlns:a="http://schemas.openxmlformats.org/drawingml/2006/main"/>
  </p:clrMapOvr>
</p:sld>
</file>