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c6f21f471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a97f3fc5b4c2e"/>
  </p:sldMasterIdLst>
  <p:sldIdLst>
    <p:sldId xmlns:r="http://schemas.openxmlformats.org/officeDocument/2006/relationships" id="256" r:id="R3a8c482eeda248c2"/>
    <p:sldId xmlns:r="http://schemas.openxmlformats.org/officeDocument/2006/relationships" id="257" r:id="R4178f03c5db540af"/>
    <p:sldId xmlns:r="http://schemas.openxmlformats.org/officeDocument/2006/relationships" id="258" r:id="Rff40d86799444767"/>
    <p:sldId xmlns:r="http://schemas.openxmlformats.org/officeDocument/2006/relationships" id="259" r:id="Rbafd365dc0f940a5"/>
    <p:sldId xmlns:r="http://schemas.openxmlformats.org/officeDocument/2006/relationships" id="260" r:id="Rfdbb41ec7e634902"/>
    <p:sldId xmlns:r="http://schemas.openxmlformats.org/officeDocument/2006/relationships" id="261" r:id="Rd1d13102b1f64df0"/>
    <p:sldId xmlns:r="http://schemas.openxmlformats.org/officeDocument/2006/relationships" id="262" r:id="Rdfd8c9dccd82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a97f3fc5b4c2e" /><Relationship Type="http://schemas.openxmlformats.org/officeDocument/2006/relationships/slide" Target="/ppt/slides/slide1.xml" Id="R3a8c482eeda248c2" /><Relationship Type="http://schemas.openxmlformats.org/officeDocument/2006/relationships/slide" Target="/ppt/slides/slide2.xml" Id="R4178f03c5db540af" /><Relationship Type="http://schemas.openxmlformats.org/officeDocument/2006/relationships/slide" Target="/ppt/slides/slide3.xml" Id="Rff40d86799444767" /><Relationship Type="http://schemas.openxmlformats.org/officeDocument/2006/relationships/slide" Target="/ppt/slides/slide4.xml" Id="Rbafd365dc0f940a5" /><Relationship Type="http://schemas.openxmlformats.org/officeDocument/2006/relationships/slide" Target="/ppt/slides/slide5.xml" Id="Rfdbb41ec7e634902" /><Relationship Type="http://schemas.openxmlformats.org/officeDocument/2006/relationships/slide" Target="/ppt/slides/slide6.xml" Id="Rd1d13102b1f64df0" /><Relationship Type="http://schemas.openxmlformats.org/officeDocument/2006/relationships/slide" Target="/ppt/slides/slide7.xml" Id="Rdfd8c9dccd82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ce0821841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2e79527094a09" /><Relationship Type="http://schemas.openxmlformats.org/officeDocument/2006/relationships/theme" Target="/ppt/slideMasters/theme/theme1.xml" Id="Rdd964083393f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2e7952709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2a9cb1b9e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fb2000834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2a7afe5a7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221c18a8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41efcccc7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2909b30a9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8a3c17f19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