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1d7121e19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51bb3339ee4d1e"/>
  </p:sldMasterIdLst>
  <p:sldIdLst>
    <p:sldId xmlns:r="http://schemas.openxmlformats.org/officeDocument/2006/relationships" id="256" r:id="Rd0db55b91e65442f"/>
    <p:sldId xmlns:r="http://schemas.openxmlformats.org/officeDocument/2006/relationships" id="257" r:id="R97a929282b734a5a"/>
    <p:sldId xmlns:r="http://schemas.openxmlformats.org/officeDocument/2006/relationships" id="258" r:id="Rfd5bd42c44c84345"/>
    <p:sldId xmlns:r="http://schemas.openxmlformats.org/officeDocument/2006/relationships" id="259" r:id="R1a1fff08846847f1"/>
    <p:sldId xmlns:r="http://schemas.openxmlformats.org/officeDocument/2006/relationships" id="260" r:id="R023abeb0192541b6"/>
    <p:sldId xmlns:r="http://schemas.openxmlformats.org/officeDocument/2006/relationships" id="261" r:id="R97cb7caf9a054077"/>
    <p:sldId xmlns:r="http://schemas.openxmlformats.org/officeDocument/2006/relationships" id="262" r:id="R3e2462e268f4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1bb3339ee4d1e" /><Relationship Type="http://schemas.openxmlformats.org/officeDocument/2006/relationships/slide" Target="/ppt/slides/slide1.xml" Id="Rd0db55b91e65442f" /><Relationship Type="http://schemas.openxmlformats.org/officeDocument/2006/relationships/slide" Target="/ppt/slides/slide2.xml" Id="R97a929282b734a5a" /><Relationship Type="http://schemas.openxmlformats.org/officeDocument/2006/relationships/slide" Target="/ppt/slides/slide3.xml" Id="Rfd5bd42c44c84345" /><Relationship Type="http://schemas.openxmlformats.org/officeDocument/2006/relationships/slide" Target="/ppt/slides/slide4.xml" Id="R1a1fff08846847f1" /><Relationship Type="http://schemas.openxmlformats.org/officeDocument/2006/relationships/slide" Target="/ppt/slides/slide5.xml" Id="R023abeb0192541b6" /><Relationship Type="http://schemas.openxmlformats.org/officeDocument/2006/relationships/slide" Target="/ppt/slides/slide6.xml" Id="R97cb7caf9a054077" /><Relationship Type="http://schemas.openxmlformats.org/officeDocument/2006/relationships/slide" Target="/ppt/slides/slide7.xml" Id="R3e2462e268f4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71a9f5f04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c5564dada4ab8" /><Relationship Type="http://schemas.openxmlformats.org/officeDocument/2006/relationships/theme" Target="/ppt/slideMasters/theme/theme1.xml" Id="R522f7d4abd0c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c5564dada4a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a03028ca2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9071b0507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30afdc9de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309933d64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d3494d3534e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1780986ac41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bf7ec9516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PATROL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PATROL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PATROL INVEST AS ble etablert [år] og holder til i Garnes.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PATROL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PATROL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PATROL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47 136 964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52 633 035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PATROL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HØYVIK STÅLE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PATROL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Garnesstølen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5264 Garnes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39 38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PATROL INVEST AS</a:t>
            </a:r>
          </a:p>
        </p:txBody>
      </p:sp>
    </p:spTree>
  </p:cSld>
  <p:clrMapOvr>
    <a:masterClrMapping xmlns:a="http://schemas.openxmlformats.org/drawingml/2006/main"/>
  </p:clrMapOvr>
</p:sld>
</file>