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802a06046d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d7423ef914911"/>
  </p:sldMasterIdLst>
  <p:sldIdLst>
    <p:sldId xmlns:r="http://schemas.openxmlformats.org/officeDocument/2006/relationships" id="256" r:id="R6e5252f53bc94716"/>
    <p:sldId xmlns:r="http://schemas.openxmlformats.org/officeDocument/2006/relationships" id="257" r:id="R084a4def1b2f4244"/>
    <p:sldId xmlns:r="http://schemas.openxmlformats.org/officeDocument/2006/relationships" id="258" r:id="R2a839757bb394b3d"/>
    <p:sldId xmlns:r="http://schemas.openxmlformats.org/officeDocument/2006/relationships" id="259" r:id="R20c56ffb61d948b2"/>
    <p:sldId xmlns:r="http://schemas.openxmlformats.org/officeDocument/2006/relationships" id="260" r:id="R63ef2501983d4da5"/>
    <p:sldId xmlns:r="http://schemas.openxmlformats.org/officeDocument/2006/relationships" id="261" r:id="Rc3deab880db448dc"/>
    <p:sldId xmlns:r="http://schemas.openxmlformats.org/officeDocument/2006/relationships" id="262" r:id="R82f67aec0be3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d7423ef914911" /><Relationship Type="http://schemas.openxmlformats.org/officeDocument/2006/relationships/slide" Target="/ppt/slides/slide1.xml" Id="R6e5252f53bc94716" /><Relationship Type="http://schemas.openxmlformats.org/officeDocument/2006/relationships/slide" Target="/ppt/slides/slide2.xml" Id="R084a4def1b2f4244" /><Relationship Type="http://schemas.openxmlformats.org/officeDocument/2006/relationships/slide" Target="/ppt/slides/slide3.xml" Id="R2a839757bb394b3d" /><Relationship Type="http://schemas.openxmlformats.org/officeDocument/2006/relationships/slide" Target="/ppt/slides/slide4.xml" Id="R20c56ffb61d948b2" /><Relationship Type="http://schemas.openxmlformats.org/officeDocument/2006/relationships/slide" Target="/ppt/slides/slide5.xml" Id="R63ef2501983d4da5" /><Relationship Type="http://schemas.openxmlformats.org/officeDocument/2006/relationships/slide" Target="/ppt/slides/slide6.xml" Id="Rc3deab880db448dc" /><Relationship Type="http://schemas.openxmlformats.org/officeDocument/2006/relationships/slide" Target="/ppt/slides/slide7.xml" Id="R82f67aec0be3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3e24541ac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ed2265b08482b" /><Relationship Type="http://schemas.openxmlformats.org/officeDocument/2006/relationships/theme" Target="/ppt/slideMasters/theme/theme1.xml" Id="R9a5beb2d2f6b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ed2265b08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084075b94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18db6b4d8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4d043fe3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fc6a0cacb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4d60753b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18893d362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81106b39a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BARON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12 187 025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12 478 410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ASBJØRN KJENNERUD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Hadelandsveien 849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32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BARON INVEST AS</a:t>
            </a:r>
          </a:p>
        </p:txBody>
      </p:sp>
    </p:spTree>
  </p:cSld>
  <p:clrMapOvr>
    <a:masterClrMapping xmlns:a="http://schemas.openxmlformats.org/drawingml/2006/main"/>
  </p:clrMapOvr>
</p:sld>
</file>