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56c42a615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acde1423b4010"/>
  </p:sldMasterIdLst>
  <p:sldIdLst>
    <p:sldId xmlns:r="http://schemas.openxmlformats.org/officeDocument/2006/relationships" id="256" r:id="R3dab73fb2df446f6"/>
    <p:sldId xmlns:r="http://schemas.openxmlformats.org/officeDocument/2006/relationships" id="257" r:id="R3202967f4e5643f8"/>
    <p:sldId xmlns:r="http://schemas.openxmlformats.org/officeDocument/2006/relationships" id="258" r:id="Rc131cd22e5aa44ba"/>
    <p:sldId xmlns:r="http://schemas.openxmlformats.org/officeDocument/2006/relationships" id="259" r:id="R19015d2640fc4bfe"/>
    <p:sldId xmlns:r="http://schemas.openxmlformats.org/officeDocument/2006/relationships" id="260" r:id="R4c363e81bba44262"/>
    <p:sldId xmlns:r="http://schemas.openxmlformats.org/officeDocument/2006/relationships" id="261" r:id="R0b45c198573a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acde1423b4010" /><Relationship Type="http://schemas.openxmlformats.org/officeDocument/2006/relationships/slide" Target="/ppt/slides/slide1.xml" Id="R3dab73fb2df446f6" /><Relationship Type="http://schemas.openxmlformats.org/officeDocument/2006/relationships/slide" Target="/ppt/slides/slide2.xml" Id="R3202967f4e5643f8" /><Relationship Type="http://schemas.openxmlformats.org/officeDocument/2006/relationships/slide" Target="/ppt/slides/slide3.xml" Id="Rc131cd22e5aa44ba" /><Relationship Type="http://schemas.openxmlformats.org/officeDocument/2006/relationships/slide" Target="/ppt/slides/slide4.xml" Id="R19015d2640fc4bfe" /><Relationship Type="http://schemas.openxmlformats.org/officeDocument/2006/relationships/slide" Target="/ppt/slides/slide5.xml" Id="R4c363e81bba44262" /><Relationship Type="http://schemas.openxmlformats.org/officeDocument/2006/relationships/slide" Target="/ppt/slides/slide6.xml" Id="R0b45c198573a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ad5cca97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b3ea61bb4a86" /><Relationship Type="http://schemas.openxmlformats.org/officeDocument/2006/relationships/theme" Target="/ppt/slideMasters/theme/theme1.xml" Id="Rdd92e7cd4e83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2b3ea61bb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9d53fa22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164a8bf47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dc0974a9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f74febf5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c5c51241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f1d4c7fa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ÅSLEIASTUBBEN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Grindaveg 112, Leilighet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ÅSLEIASTUBBEN HOLDING AS</a:t>
            </a:r>
          </a:p>
        </p:txBody>
      </p:sp>
    </p:spTree>
  </p:cSld>
  <p:clrMapOvr>
    <a:masterClrMapping xmlns:a="http://schemas.openxmlformats.org/drawingml/2006/main"/>
  </p:clrMapOvr>
</p:sld>
</file>