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f858458ce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9ff181f0a493a"/>
  </p:sldMasterIdLst>
  <p:sldIdLst>
    <p:sldId xmlns:r="http://schemas.openxmlformats.org/officeDocument/2006/relationships" id="256" r:id="Rd12755cfee904137"/>
    <p:sldId xmlns:r="http://schemas.openxmlformats.org/officeDocument/2006/relationships" id="257" r:id="R885e9a8b9ecf4da8"/>
    <p:sldId xmlns:r="http://schemas.openxmlformats.org/officeDocument/2006/relationships" id="258" r:id="R4334b52fcd66466c"/>
    <p:sldId xmlns:r="http://schemas.openxmlformats.org/officeDocument/2006/relationships" id="259" r:id="Rd5adb89ae1334186"/>
    <p:sldId xmlns:r="http://schemas.openxmlformats.org/officeDocument/2006/relationships" id="260" r:id="R95f151acf0c34168"/>
    <p:sldId xmlns:r="http://schemas.openxmlformats.org/officeDocument/2006/relationships" id="261" r:id="Rdc8d2681e516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9ff181f0a493a" /><Relationship Type="http://schemas.openxmlformats.org/officeDocument/2006/relationships/slide" Target="/ppt/slides/slide1.xml" Id="Rd12755cfee904137" /><Relationship Type="http://schemas.openxmlformats.org/officeDocument/2006/relationships/slide" Target="/ppt/slides/slide2.xml" Id="R885e9a8b9ecf4da8" /><Relationship Type="http://schemas.openxmlformats.org/officeDocument/2006/relationships/slide" Target="/ppt/slides/slide3.xml" Id="R4334b52fcd66466c" /><Relationship Type="http://schemas.openxmlformats.org/officeDocument/2006/relationships/slide" Target="/ppt/slides/slide4.xml" Id="Rd5adb89ae1334186" /><Relationship Type="http://schemas.openxmlformats.org/officeDocument/2006/relationships/slide" Target="/ppt/slides/slide5.xml" Id="R95f151acf0c34168" /><Relationship Type="http://schemas.openxmlformats.org/officeDocument/2006/relationships/slide" Target="/ppt/slides/slide6.xml" Id="Rdc8d2681e516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f456e9428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f277f1b24077" /><Relationship Type="http://schemas.openxmlformats.org/officeDocument/2006/relationships/theme" Target="/ppt/slideMasters/theme/theme1.xml" Id="Rcef2be1010f7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bf277f1b2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2c2003dcf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fd36fd37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2dbc29f0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269589de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8644830b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11cdc284b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ÅSLEIASTUBBEN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Grindaveg 112, Leilighet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