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6c1bd75b2e48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205651edad4418"/>
  </p:sldMasterIdLst>
  <p:sldIdLst>
    <p:sldId xmlns:r="http://schemas.openxmlformats.org/officeDocument/2006/relationships" id="256" r:id="R75d51e847ab14822"/>
    <p:sldId xmlns:r="http://schemas.openxmlformats.org/officeDocument/2006/relationships" id="257" r:id="R104ef1732e18463c"/>
    <p:sldId xmlns:r="http://schemas.openxmlformats.org/officeDocument/2006/relationships" id="258" r:id="R389662b819454257"/>
    <p:sldId xmlns:r="http://schemas.openxmlformats.org/officeDocument/2006/relationships" id="259" r:id="Re6e4ee3ac0e449b2"/>
    <p:sldId xmlns:r="http://schemas.openxmlformats.org/officeDocument/2006/relationships" id="260" r:id="R54be5ab7ec4d48ce"/>
    <p:sldId xmlns:r="http://schemas.openxmlformats.org/officeDocument/2006/relationships" id="261" r:id="Rcf1e70b1ea2c46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05651edad4418" /><Relationship Type="http://schemas.openxmlformats.org/officeDocument/2006/relationships/slide" Target="/ppt/slides/slide1.xml" Id="R75d51e847ab14822" /><Relationship Type="http://schemas.openxmlformats.org/officeDocument/2006/relationships/slide" Target="/ppt/slides/slide2.xml" Id="R104ef1732e18463c" /><Relationship Type="http://schemas.openxmlformats.org/officeDocument/2006/relationships/slide" Target="/ppt/slides/slide3.xml" Id="R389662b819454257" /><Relationship Type="http://schemas.openxmlformats.org/officeDocument/2006/relationships/slide" Target="/ppt/slides/slide4.xml" Id="Re6e4ee3ac0e449b2" /><Relationship Type="http://schemas.openxmlformats.org/officeDocument/2006/relationships/slide" Target="/ppt/slides/slide5.xml" Id="R54be5ab7ec4d48ce" /><Relationship Type="http://schemas.openxmlformats.org/officeDocument/2006/relationships/slide" Target="/ppt/slides/slide6.xml" Id="Rcf1e70b1ea2c46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995bd1f7994d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5903244174fff" /><Relationship Type="http://schemas.openxmlformats.org/officeDocument/2006/relationships/theme" Target="/ppt/slideMasters/theme/theme1.xml" Id="R54965e736d5143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65903244174f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e00477c7440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d1fa1addb4a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26118e23146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fec0ea4f148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e5a57efe64d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962cc13a941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ÅSLEIASTUBBEN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ÅSLEIASTUBBEN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ÅSLEIASTUBBEN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ÅSLEIASTUBBEN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ÅSLEIASTUBBEN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ÅSLEIASTUBBEN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Grindaveg 112, Leilighet 309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2070 Råholt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989 237 713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ÅSLEIASTUBBEN HOLDING AS</a:t>
            </a:r>
          </a:p>
        </p:txBody>
      </p:sp>
    </p:spTree>
  </p:cSld>
  <p:clrMapOvr>
    <a:masterClrMapping xmlns:a="http://schemas.openxmlformats.org/drawingml/2006/main"/>
  </p:clrMapOvr>
</p:sld>
</file>