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3c77e323f547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50474da99d435d"/>
  </p:sldMasterIdLst>
  <p:sldIdLst>
    <p:sldId xmlns:r="http://schemas.openxmlformats.org/officeDocument/2006/relationships" id="256" r:id="Re67bbe56b1ec4f5e"/>
    <p:sldId xmlns:r="http://schemas.openxmlformats.org/officeDocument/2006/relationships" id="257" r:id="R5f5b5e4891994073"/>
    <p:sldId xmlns:r="http://schemas.openxmlformats.org/officeDocument/2006/relationships" id="258" r:id="Rfa66247596c24838"/>
    <p:sldId xmlns:r="http://schemas.openxmlformats.org/officeDocument/2006/relationships" id="259" r:id="Rb3ef5d2981004aab"/>
    <p:sldId xmlns:r="http://schemas.openxmlformats.org/officeDocument/2006/relationships" id="260" r:id="Re925e851a1a94bf0"/>
    <p:sldId xmlns:r="http://schemas.openxmlformats.org/officeDocument/2006/relationships" id="261" r:id="Rfabf2db6ccc441ee"/>
    <p:sldId xmlns:r="http://schemas.openxmlformats.org/officeDocument/2006/relationships" id="262" r:id="R40a108a02ea541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50474da99d435d" /><Relationship Type="http://schemas.openxmlformats.org/officeDocument/2006/relationships/slide" Target="/ppt/slides/slide1.xml" Id="Re67bbe56b1ec4f5e" /><Relationship Type="http://schemas.openxmlformats.org/officeDocument/2006/relationships/slide" Target="/ppt/slides/slide2.xml" Id="R5f5b5e4891994073" /><Relationship Type="http://schemas.openxmlformats.org/officeDocument/2006/relationships/slide" Target="/ppt/slides/slide3.xml" Id="Rfa66247596c24838" /><Relationship Type="http://schemas.openxmlformats.org/officeDocument/2006/relationships/slide" Target="/ppt/slides/slide4.xml" Id="Rb3ef5d2981004aab" /><Relationship Type="http://schemas.openxmlformats.org/officeDocument/2006/relationships/slide" Target="/ppt/slides/slide5.xml" Id="Re925e851a1a94bf0" /><Relationship Type="http://schemas.openxmlformats.org/officeDocument/2006/relationships/slide" Target="/ppt/slides/slide6.xml" Id="Rfabf2db6ccc441ee" /><Relationship Type="http://schemas.openxmlformats.org/officeDocument/2006/relationships/slide" Target="/ppt/slides/slide7.xml" Id="R40a108a02ea541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30f2ace25443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93f3ad9ed4e92" /><Relationship Type="http://schemas.openxmlformats.org/officeDocument/2006/relationships/theme" Target="/ppt/slideMasters/theme/theme1.xml" Id="R45e6aac2933c4c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a93f3ad9ed4e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06022034144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e6ff7966e4d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48293e40e4c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040d4170647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e1a1a54c848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9f777c22d48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81abf0b4c4b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ÅSLEIASTUBBEN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ÅSLEIASTUBBEN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ÅSLEIASTUBBEN HOLDING AS ble etablert [år] og holder til i Råholt.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ÅSLEIASTUBBEN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ÅSLEIASTUBBEN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ÅSLEIASTUBBEN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183 600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−3 302 971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86 423 728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137 192 851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150 284 886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ÅSLEIASTUBBEN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TOMREN SVEN IVAR  –  79,4 %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TOMREN KAROLINE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TOMREN SOFIE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TOMREN SVEN IVAR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TOMREN KAROLINE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TOMREN SOFIE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ÅSLEIASTUBBEN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Grindaveg 112, Leilighet 309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2070 Råholt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989 237 713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ÅSLEIASTUBBEN HOLDING AS</a:t>
            </a:r>
          </a:p>
        </p:txBody>
      </p:sp>
    </p:spTree>
  </p:cSld>
  <p:clrMapOvr>
    <a:masterClrMapping xmlns:a="http://schemas.openxmlformats.org/drawingml/2006/main"/>
  </p:clrMapOvr>
</p:sld>
</file>