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141f752bc1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aada3bf074642"/>
  </p:sldMasterIdLst>
  <p:sldIdLst>
    <p:sldId xmlns:r="http://schemas.openxmlformats.org/officeDocument/2006/relationships" id="256" r:id="R05aabcef01b34914"/>
    <p:sldId xmlns:r="http://schemas.openxmlformats.org/officeDocument/2006/relationships" id="257" r:id="R5c8eb85ee4964a53"/>
    <p:sldId xmlns:r="http://schemas.openxmlformats.org/officeDocument/2006/relationships" id="258" r:id="R164a681f666d4a8f"/>
    <p:sldId xmlns:r="http://schemas.openxmlformats.org/officeDocument/2006/relationships" id="259" r:id="R923d61fdbed4472c"/>
    <p:sldId xmlns:r="http://schemas.openxmlformats.org/officeDocument/2006/relationships" id="260" r:id="Rf7c0fd4ebc7c49a7"/>
    <p:sldId xmlns:r="http://schemas.openxmlformats.org/officeDocument/2006/relationships" id="261" r:id="Rdbcb2289b42d426a"/>
    <p:sldId xmlns:r="http://schemas.openxmlformats.org/officeDocument/2006/relationships" id="262" r:id="R5f3d25caa4cf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aada3bf074642" /><Relationship Type="http://schemas.openxmlformats.org/officeDocument/2006/relationships/slide" Target="/ppt/slides/slide1.xml" Id="R05aabcef01b34914" /><Relationship Type="http://schemas.openxmlformats.org/officeDocument/2006/relationships/slide" Target="/ppt/slides/slide2.xml" Id="R5c8eb85ee4964a53" /><Relationship Type="http://schemas.openxmlformats.org/officeDocument/2006/relationships/slide" Target="/ppt/slides/slide3.xml" Id="R164a681f666d4a8f" /><Relationship Type="http://schemas.openxmlformats.org/officeDocument/2006/relationships/slide" Target="/ppt/slides/slide4.xml" Id="R923d61fdbed4472c" /><Relationship Type="http://schemas.openxmlformats.org/officeDocument/2006/relationships/slide" Target="/ppt/slides/slide5.xml" Id="Rf7c0fd4ebc7c49a7" /><Relationship Type="http://schemas.openxmlformats.org/officeDocument/2006/relationships/slide" Target="/ppt/slides/slide6.xml" Id="Rdbcb2289b42d426a" /><Relationship Type="http://schemas.openxmlformats.org/officeDocument/2006/relationships/slide" Target="/ppt/slides/slide7.xml" Id="R5f3d25caa4cf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1cbec20cc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b8f430de24c53" /><Relationship Type="http://schemas.openxmlformats.org/officeDocument/2006/relationships/theme" Target="/ppt/slideMasters/theme/theme1.xml" Id="R80f44acfff7d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1b8f430de24c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9fe4b87d246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0ab3ae1714c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2b846e510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2ecf99bee47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e35b0097b44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9b702f6754a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efaf1fc814e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NORDRE HAUGLAND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HAUGLAND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HAUGLAND INVEST AS ble etablert [år] og holder til i Kjerrgarden.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HAUGLAND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HAUGLAND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HAUGLAND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9 439 606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14 927 759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HAUGLAND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HENNING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RAMSVIK JON ARNE ELIASSEN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HAUGLAND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Heggernesvegen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5314 Kjerrgarden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HAUGLAND INVEST AS</a:t>
            </a:r>
          </a:p>
        </p:txBody>
      </p:sp>
    </p:spTree>
  </p:cSld>
  <p:clrMapOvr>
    <a:masterClrMapping xmlns:a="http://schemas.openxmlformats.org/drawingml/2006/main"/>
  </p:clrMapOvr>
</p:sld>
</file>