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9312d132f84e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c8774ec4914ced"/>
  </p:sldMasterIdLst>
  <p:sldIdLst>
    <p:sldId xmlns:r="http://schemas.openxmlformats.org/officeDocument/2006/relationships" id="256" r:id="R1f8d8bc5415f4b2c"/>
    <p:sldId xmlns:r="http://schemas.openxmlformats.org/officeDocument/2006/relationships" id="257" r:id="R1d0357ad6d94465f"/>
    <p:sldId xmlns:r="http://schemas.openxmlformats.org/officeDocument/2006/relationships" id="258" r:id="Rdbe30eac8c99457a"/>
    <p:sldId xmlns:r="http://schemas.openxmlformats.org/officeDocument/2006/relationships" id="259" r:id="Rd170d514b9544a66"/>
    <p:sldId xmlns:r="http://schemas.openxmlformats.org/officeDocument/2006/relationships" id="260" r:id="Rbe569a724e294f95"/>
    <p:sldId xmlns:r="http://schemas.openxmlformats.org/officeDocument/2006/relationships" id="261" r:id="Rde73b249b22446af"/>
    <p:sldId xmlns:r="http://schemas.openxmlformats.org/officeDocument/2006/relationships" id="262" r:id="Rfaa5d8149d7b4d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c8774ec4914ced" /><Relationship Type="http://schemas.openxmlformats.org/officeDocument/2006/relationships/slide" Target="/ppt/slides/slide1.xml" Id="R1f8d8bc5415f4b2c" /><Relationship Type="http://schemas.openxmlformats.org/officeDocument/2006/relationships/slide" Target="/ppt/slides/slide2.xml" Id="R1d0357ad6d94465f" /><Relationship Type="http://schemas.openxmlformats.org/officeDocument/2006/relationships/slide" Target="/ppt/slides/slide3.xml" Id="Rdbe30eac8c99457a" /><Relationship Type="http://schemas.openxmlformats.org/officeDocument/2006/relationships/slide" Target="/ppt/slides/slide4.xml" Id="Rd170d514b9544a66" /><Relationship Type="http://schemas.openxmlformats.org/officeDocument/2006/relationships/slide" Target="/ppt/slides/slide5.xml" Id="Rbe569a724e294f95" /><Relationship Type="http://schemas.openxmlformats.org/officeDocument/2006/relationships/slide" Target="/ppt/slides/slide6.xml" Id="Rde73b249b22446af" /><Relationship Type="http://schemas.openxmlformats.org/officeDocument/2006/relationships/slide" Target="/ppt/slides/slide7.xml" Id="Rfaa5d8149d7b4d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ff51ef7e9d47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66aa61400442e" /><Relationship Type="http://schemas.openxmlformats.org/officeDocument/2006/relationships/theme" Target="/ppt/slideMasters/theme/theme1.xml" Id="R5a2e6a2d634e48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566aa6140044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38d1a4dc149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c98f2b6504a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89b315e0c49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7ee5d60284b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7a3a19f8b49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021cd4e8048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c11fd986c4b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EL-RG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EL-RG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21 527 868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18 248 452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22 322 194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SVEIN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1386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989 238 353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EL-RG AS</a:t>
            </a:r>
          </a:p>
        </p:txBody>
      </p:sp>
    </p:spTree>
  </p:cSld>
  <p:clrMapOvr>
    <a:masterClrMapping xmlns:a="http://schemas.openxmlformats.org/drawingml/2006/main"/>
  </p:clrMapOvr>
</p:sld>
</file>