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0a32d879f5f41f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1bfd4ebcab84709"/>
  </p:sldMasterIdLst>
  <p:sldIdLst>
    <p:sldId xmlns:r="http://schemas.openxmlformats.org/officeDocument/2006/relationships" id="256" r:id="R3c6e64584f8240e6"/>
    <p:sldId xmlns:r="http://schemas.openxmlformats.org/officeDocument/2006/relationships" id="257" r:id="R1746209264404919"/>
    <p:sldId xmlns:r="http://schemas.openxmlformats.org/officeDocument/2006/relationships" id="258" r:id="R185a6c790eab4b00"/>
    <p:sldId xmlns:r="http://schemas.openxmlformats.org/officeDocument/2006/relationships" id="259" r:id="Raa07a3de680f46f4"/>
    <p:sldId xmlns:r="http://schemas.openxmlformats.org/officeDocument/2006/relationships" id="260" r:id="Rda8f1f0c1eac4060"/>
    <p:sldId xmlns:r="http://schemas.openxmlformats.org/officeDocument/2006/relationships" id="261" r:id="R263fc239cf2940a4"/>
    <p:sldId xmlns:r="http://schemas.openxmlformats.org/officeDocument/2006/relationships" id="262" r:id="Rf5e5d51722c246e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bfd4ebcab84709" /><Relationship Type="http://schemas.openxmlformats.org/officeDocument/2006/relationships/slide" Target="/ppt/slides/slide1.xml" Id="R3c6e64584f8240e6" /><Relationship Type="http://schemas.openxmlformats.org/officeDocument/2006/relationships/slide" Target="/ppt/slides/slide2.xml" Id="R1746209264404919" /><Relationship Type="http://schemas.openxmlformats.org/officeDocument/2006/relationships/slide" Target="/ppt/slides/slide3.xml" Id="R185a6c790eab4b00" /><Relationship Type="http://schemas.openxmlformats.org/officeDocument/2006/relationships/slide" Target="/ppt/slides/slide4.xml" Id="Raa07a3de680f46f4" /><Relationship Type="http://schemas.openxmlformats.org/officeDocument/2006/relationships/slide" Target="/ppt/slides/slide5.xml" Id="Rda8f1f0c1eac4060" /><Relationship Type="http://schemas.openxmlformats.org/officeDocument/2006/relationships/slide" Target="/ppt/slides/slide6.xml" Id="R263fc239cf2940a4" /><Relationship Type="http://schemas.openxmlformats.org/officeDocument/2006/relationships/slide" Target="/ppt/slides/slide7.xml" Id="Rf5e5d51722c246e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5319b66d6ce4ad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21f7d7a0f1439e" /><Relationship Type="http://schemas.openxmlformats.org/officeDocument/2006/relationships/theme" Target="/ppt/slideMasters/theme/theme1.xml" Id="Rc6484f366a3349d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f21f7d7a0f1439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d01b4a20324e7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95f2ab122c455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3974f1d50a459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be8b1ebbec4f5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a756cbf0014b5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52e3fb657040a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1cb0981f094ec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PANTHEON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PANTHEON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PANTHEON HOLDING AS ble etablert [år] og holder til i Frekhaug.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PANTHEON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PANTHEON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PANTHEON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−36 666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4 965 602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24 440 143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32 542 705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PANTHEON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GISLE SKAUGE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KAREN HAGEN SKAUGE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PANTHEON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Markavegen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5918 Frekhaug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989 238 523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PANTHEON HOLDING AS</a:t>
            </a:r>
          </a:p>
        </p:txBody>
      </p:sp>
    </p:spTree>
  </p:cSld>
  <p:clrMapOvr>
    <a:masterClrMapping xmlns:a="http://schemas.openxmlformats.org/drawingml/2006/main"/>
  </p:clrMapOvr>
</p:sld>
</file>