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39819f11cc54c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380efd4ab6445f"/>
  </p:sldMasterIdLst>
  <p:sldIdLst>
    <p:sldId xmlns:r="http://schemas.openxmlformats.org/officeDocument/2006/relationships" id="256" r:id="Rec7fad190ae64cfe"/>
    <p:sldId xmlns:r="http://schemas.openxmlformats.org/officeDocument/2006/relationships" id="257" r:id="Rdcd29c3083cc4dc8"/>
    <p:sldId xmlns:r="http://schemas.openxmlformats.org/officeDocument/2006/relationships" id="258" r:id="Rc6eb3ce58f1a4f31"/>
    <p:sldId xmlns:r="http://schemas.openxmlformats.org/officeDocument/2006/relationships" id="259" r:id="R1f244b5ff10d49e4"/>
    <p:sldId xmlns:r="http://schemas.openxmlformats.org/officeDocument/2006/relationships" id="260" r:id="Rfd2004c4a9f540ff"/>
    <p:sldId xmlns:r="http://schemas.openxmlformats.org/officeDocument/2006/relationships" id="261" r:id="Rd75e2636dd7048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380efd4ab6445f" /><Relationship Type="http://schemas.openxmlformats.org/officeDocument/2006/relationships/slide" Target="/ppt/slides/slide1.xml" Id="Rec7fad190ae64cfe" /><Relationship Type="http://schemas.openxmlformats.org/officeDocument/2006/relationships/slide" Target="/ppt/slides/slide2.xml" Id="Rdcd29c3083cc4dc8" /><Relationship Type="http://schemas.openxmlformats.org/officeDocument/2006/relationships/slide" Target="/ppt/slides/slide3.xml" Id="Rc6eb3ce58f1a4f31" /><Relationship Type="http://schemas.openxmlformats.org/officeDocument/2006/relationships/slide" Target="/ppt/slides/slide4.xml" Id="R1f244b5ff10d49e4" /><Relationship Type="http://schemas.openxmlformats.org/officeDocument/2006/relationships/slide" Target="/ppt/slides/slide5.xml" Id="Rfd2004c4a9f540ff" /><Relationship Type="http://schemas.openxmlformats.org/officeDocument/2006/relationships/slide" Target="/ppt/slides/slide6.xml" Id="Rd75e2636dd7048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aad3a2e754c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d26b414fa4326" /><Relationship Type="http://schemas.openxmlformats.org/officeDocument/2006/relationships/theme" Target="/ppt/slideMasters/theme/theme1.xml" Id="R3fc12bc2c0504b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ed26b414fa43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6f42c809842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10cc914a8e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2a573eb0d14c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6da0c8f52849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5c484126e4c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363bd99d1b45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JJH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JJH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−32 791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16 131 599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40 860 458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41 530 476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64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989 238 558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JJH INVEST AS</a:t>
            </a:r>
          </a:p>
        </p:txBody>
      </p:sp>
    </p:spTree>
  </p:cSld>
  <p:clrMapOvr>
    <a:masterClrMapping xmlns:a="http://schemas.openxmlformats.org/drawingml/2006/main"/>
  </p:clrMapOvr>
</p:sld>
</file>