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ec271e62134a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f43c9b96a048c7"/>
  </p:sldMasterIdLst>
  <p:sldIdLst>
    <p:sldId xmlns:r="http://schemas.openxmlformats.org/officeDocument/2006/relationships" id="256" r:id="R371ce4977312414d"/>
    <p:sldId xmlns:r="http://schemas.openxmlformats.org/officeDocument/2006/relationships" id="257" r:id="Rd0777b90a50649d4"/>
    <p:sldId xmlns:r="http://schemas.openxmlformats.org/officeDocument/2006/relationships" id="258" r:id="R19c016b01a444afa"/>
    <p:sldId xmlns:r="http://schemas.openxmlformats.org/officeDocument/2006/relationships" id="259" r:id="R038c2836cd1c41d2"/>
    <p:sldId xmlns:r="http://schemas.openxmlformats.org/officeDocument/2006/relationships" id="260" r:id="R17c9c03630f84428"/>
    <p:sldId xmlns:r="http://schemas.openxmlformats.org/officeDocument/2006/relationships" id="261" r:id="R6c8c0fb844724bb6"/>
    <p:sldId xmlns:r="http://schemas.openxmlformats.org/officeDocument/2006/relationships" id="262" r:id="R18443df13e9942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f43c9b96a048c7" /><Relationship Type="http://schemas.openxmlformats.org/officeDocument/2006/relationships/slide" Target="/ppt/slides/slide1.xml" Id="R371ce4977312414d" /><Relationship Type="http://schemas.openxmlformats.org/officeDocument/2006/relationships/slide" Target="/ppt/slides/slide2.xml" Id="Rd0777b90a50649d4" /><Relationship Type="http://schemas.openxmlformats.org/officeDocument/2006/relationships/slide" Target="/ppt/slides/slide3.xml" Id="R19c016b01a444afa" /><Relationship Type="http://schemas.openxmlformats.org/officeDocument/2006/relationships/slide" Target="/ppt/slides/slide4.xml" Id="R038c2836cd1c41d2" /><Relationship Type="http://schemas.openxmlformats.org/officeDocument/2006/relationships/slide" Target="/ppt/slides/slide5.xml" Id="R17c9c03630f84428" /><Relationship Type="http://schemas.openxmlformats.org/officeDocument/2006/relationships/slide" Target="/ppt/slides/slide6.xml" Id="R6c8c0fb844724bb6" /><Relationship Type="http://schemas.openxmlformats.org/officeDocument/2006/relationships/slide" Target="/ppt/slides/slide7.xml" Id="R18443df13e9942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714cad826a47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706aa845d4310" /><Relationship Type="http://schemas.openxmlformats.org/officeDocument/2006/relationships/theme" Target="/ppt/slideMasters/theme/theme1.xml" Id="R9b7bffe3a3824a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c706aa845d43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74d2ce21c4e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9ef5f35dd4c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4bcc380314e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d09830bc146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af69aa1e64d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0c99e996c47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5809be4ef47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VIKNA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VIKNA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VIKNA EIENDOM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VIKNA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VIKNA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VIKNA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−1 329 126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4 262 802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16 935 958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VIKNA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VIKNA INVEST AS  –  61,5 %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WILLIKSEN FORVALTNING AS  –  38,6 %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VIKNA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Flerengstrand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989 238 590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VIKNA EIENDOM AS</a:t>
            </a:r>
          </a:p>
        </p:txBody>
      </p:sp>
    </p:spTree>
  </p:cSld>
  <p:clrMapOvr>
    <a:masterClrMapping xmlns:a="http://schemas.openxmlformats.org/drawingml/2006/main"/>
  </p:clrMapOvr>
</p:sld>
</file>