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5b88d6020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d18f933c74888"/>
  </p:sldMasterIdLst>
  <p:sldIdLst>
    <p:sldId xmlns:r="http://schemas.openxmlformats.org/officeDocument/2006/relationships" id="256" r:id="R801b0dc01fd54dc2"/>
    <p:sldId xmlns:r="http://schemas.openxmlformats.org/officeDocument/2006/relationships" id="257" r:id="Rdd2cf477fa7c4887"/>
    <p:sldId xmlns:r="http://schemas.openxmlformats.org/officeDocument/2006/relationships" id="258" r:id="R95a7c0f802f847ec"/>
    <p:sldId xmlns:r="http://schemas.openxmlformats.org/officeDocument/2006/relationships" id="259" r:id="Raea456e7ec7c4c6f"/>
    <p:sldId xmlns:r="http://schemas.openxmlformats.org/officeDocument/2006/relationships" id="260" r:id="Rc813365030724432"/>
    <p:sldId xmlns:r="http://schemas.openxmlformats.org/officeDocument/2006/relationships" id="261" r:id="Rc063246d422049bf"/>
    <p:sldId xmlns:r="http://schemas.openxmlformats.org/officeDocument/2006/relationships" id="262" r:id="R791a61f1f6cc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d18f933c74888" /><Relationship Type="http://schemas.openxmlformats.org/officeDocument/2006/relationships/slide" Target="/ppt/slides/slide1.xml" Id="R801b0dc01fd54dc2" /><Relationship Type="http://schemas.openxmlformats.org/officeDocument/2006/relationships/slide" Target="/ppt/slides/slide2.xml" Id="Rdd2cf477fa7c4887" /><Relationship Type="http://schemas.openxmlformats.org/officeDocument/2006/relationships/slide" Target="/ppt/slides/slide3.xml" Id="R95a7c0f802f847ec" /><Relationship Type="http://schemas.openxmlformats.org/officeDocument/2006/relationships/slide" Target="/ppt/slides/slide4.xml" Id="Raea456e7ec7c4c6f" /><Relationship Type="http://schemas.openxmlformats.org/officeDocument/2006/relationships/slide" Target="/ppt/slides/slide5.xml" Id="Rc813365030724432" /><Relationship Type="http://schemas.openxmlformats.org/officeDocument/2006/relationships/slide" Target="/ppt/slides/slide6.xml" Id="Rc063246d422049bf" /><Relationship Type="http://schemas.openxmlformats.org/officeDocument/2006/relationships/slide" Target="/ppt/slides/slide7.xml" Id="R791a61f1f6cc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c0e602030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2518ff25d42f7" /><Relationship Type="http://schemas.openxmlformats.org/officeDocument/2006/relationships/theme" Target="/ppt/slideMasters/theme/theme1.xml" Id="R976383c0496a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2518ff25d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948eaf4d447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633468f4b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7a683ea7e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ae6c93210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364f7b86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9573d7e57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83e27643e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SNUFFELDYRET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SNUFFELDYRET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SNUFFELDYRET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SNUFFELDYRET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SNUFFELDYRET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SNUFFELDYRET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21 535 100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22 373 739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22 495 070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SNUFFELDYRET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SNUFFELDYRET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Kjennerudveien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SNUFFELDYRET AS</a:t>
            </a:r>
          </a:p>
        </p:txBody>
      </p:sp>
    </p:spTree>
  </p:cSld>
  <p:clrMapOvr>
    <a:masterClrMapping xmlns:a="http://schemas.openxmlformats.org/drawingml/2006/main"/>
  </p:clrMapOvr>
</p:sld>
</file>