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58af62539e49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c02927e8d4d30"/>
  </p:sldMasterIdLst>
  <p:sldIdLst>
    <p:sldId xmlns:r="http://schemas.openxmlformats.org/officeDocument/2006/relationships" id="256" r:id="R453ca54a70ca4e6c"/>
    <p:sldId xmlns:r="http://schemas.openxmlformats.org/officeDocument/2006/relationships" id="257" r:id="R91be9d0e3f39406b"/>
    <p:sldId xmlns:r="http://schemas.openxmlformats.org/officeDocument/2006/relationships" id="258" r:id="R3c2b63802fc94257"/>
    <p:sldId xmlns:r="http://schemas.openxmlformats.org/officeDocument/2006/relationships" id="259" r:id="R9538389dc222462f"/>
    <p:sldId xmlns:r="http://schemas.openxmlformats.org/officeDocument/2006/relationships" id="260" r:id="Rd23c97268f9343ea"/>
    <p:sldId xmlns:r="http://schemas.openxmlformats.org/officeDocument/2006/relationships" id="261" r:id="R959d287eb9f64b72"/>
    <p:sldId xmlns:r="http://schemas.openxmlformats.org/officeDocument/2006/relationships" id="262" r:id="R143dc8030c97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c02927e8d4d30" /><Relationship Type="http://schemas.openxmlformats.org/officeDocument/2006/relationships/slide" Target="/ppt/slides/slide1.xml" Id="R453ca54a70ca4e6c" /><Relationship Type="http://schemas.openxmlformats.org/officeDocument/2006/relationships/slide" Target="/ppt/slides/slide2.xml" Id="R91be9d0e3f39406b" /><Relationship Type="http://schemas.openxmlformats.org/officeDocument/2006/relationships/slide" Target="/ppt/slides/slide3.xml" Id="R3c2b63802fc94257" /><Relationship Type="http://schemas.openxmlformats.org/officeDocument/2006/relationships/slide" Target="/ppt/slides/slide4.xml" Id="R9538389dc222462f" /><Relationship Type="http://schemas.openxmlformats.org/officeDocument/2006/relationships/slide" Target="/ppt/slides/slide5.xml" Id="Rd23c97268f9343ea" /><Relationship Type="http://schemas.openxmlformats.org/officeDocument/2006/relationships/slide" Target="/ppt/slides/slide6.xml" Id="R959d287eb9f64b72" /><Relationship Type="http://schemas.openxmlformats.org/officeDocument/2006/relationships/slide" Target="/ppt/slides/slide7.xml" Id="R143dc8030c97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e06aa383b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f6266f47642a4" /><Relationship Type="http://schemas.openxmlformats.org/officeDocument/2006/relationships/theme" Target="/ppt/slideMasters/theme/theme1.xml" Id="Rf7b98bf797cf47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f6266f476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7cd4c694343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9b82003894e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3e36f088d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5a8ebc5e4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13b97649a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65cbff765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fbba10355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ØSTER-RIISØER INVESTERINGSCOMPAGNIE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ØSTER-RIISØER INVESTERINGSCOMPAGNIE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1 820 636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12 898 689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21 881 593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SLETTEN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oyvind.sletten@outlook.com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