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bd7a80f21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a3d5e29254d0c"/>
  </p:sldMasterIdLst>
  <p:sldIdLst>
    <p:sldId xmlns:r="http://schemas.openxmlformats.org/officeDocument/2006/relationships" id="256" r:id="R63df6e73492a40e3"/>
    <p:sldId xmlns:r="http://schemas.openxmlformats.org/officeDocument/2006/relationships" id="257" r:id="R62cab87ed3964f55"/>
    <p:sldId xmlns:r="http://schemas.openxmlformats.org/officeDocument/2006/relationships" id="258" r:id="R18b13eb62ecf44dc"/>
    <p:sldId xmlns:r="http://schemas.openxmlformats.org/officeDocument/2006/relationships" id="259" r:id="R41bd5a4b21f440ec"/>
    <p:sldId xmlns:r="http://schemas.openxmlformats.org/officeDocument/2006/relationships" id="260" r:id="Rcde84f6767ed4c99"/>
    <p:sldId xmlns:r="http://schemas.openxmlformats.org/officeDocument/2006/relationships" id="261" r:id="R64b5efbc63aa4c06"/>
    <p:sldId xmlns:r="http://schemas.openxmlformats.org/officeDocument/2006/relationships" id="262" r:id="Rc3a35e90f817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a3d5e29254d0c" /><Relationship Type="http://schemas.openxmlformats.org/officeDocument/2006/relationships/slide" Target="/ppt/slides/slide1.xml" Id="R63df6e73492a40e3" /><Relationship Type="http://schemas.openxmlformats.org/officeDocument/2006/relationships/slide" Target="/ppt/slides/slide2.xml" Id="R62cab87ed3964f55" /><Relationship Type="http://schemas.openxmlformats.org/officeDocument/2006/relationships/slide" Target="/ppt/slides/slide3.xml" Id="R18b13eb62ecf44dc" /><Relationship Type="http://schemas.openxmlformats.org/officeDocument/2006/relationships/slide" Target="/ppt/slides/slide4.xml" Id="R41bd5a4b21f440ec" /><Relationship Type="http://schemas.openxmlformats.org/officeDocument/2006/relationships/slide" Target="/ppt/slides/slide5.xml" Id="Rcde84f6767ed4c99" /><Relationship Type="http://schemas.openxmlformats.org/officeDocument/2006/relationships/slide" Target="/ppt/slides/slide6.xml" Id="R64b5efbc63aa4c06" /><Relationship Type="http://schemas.openxmlformats.org/officeDocument/2006/relationships/slide" Target="/ppt/slides/slide7.xml" Id="Rc3a35e90f817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3e88973b8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dd3169c03402b" /><Relationship Type="http://schemas.openxmlformats.org/officeDocument/2006/relationships/theme" Target="/ppt/slideMasters/theme/theme1.xml" Id="R0f0f39d5776f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dd3169c03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2d3593f1e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7a26c52a6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d8dfd449e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2abc749d4c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01a225eb2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d0c8b8cb641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5baa31f7f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RIWIMATO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RIWIMATO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RIWIMATO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RIWIMATO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RIWIMATO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RIWIMATO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27 723 807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RIWIMATO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GREIBROKK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RIWIMATO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RIWIMATO AS</a:t>
            </a:r>
          </a:p>
        </p:txBody>
      </p:sp>
    </p:spTree>
  </p:cSld>
  <p:clrMapOvr>
    <a:masterClrMapping xmlns:a="http://schemas.openxmlformats.org/drawingml/2006/main"/>
  </p:clrMapOvr>
</p:sld>
</file>