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aaae93db5349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0910642b124c22"/>
  </p:sldMasterIdLst>
  <p:sldIdLst>
    <p:sldId xmlns:r="http://schemas.openxmlformats.org/officeDocument/2006/relationships" id="256" r:id="Rfe94ee0b5bd34dd6"/>
    <p:sldId xmlns:r="http://schemas.openxmlformats.org/officeDocument/2006/relationships" id="257" r:id="R561fa548d9f74900"/>
    <p:sldId xmlns:r="http://schemas.openxmlformats.org/officeDocument/2006/relationships" id="258" r:id="R24ae10709e874a37"/>
    <p:sldId xmlns:r="http://schemas.openxmlformats.org/officeDocument/2006/relationships" id="259" r:id="R779ccc8309c74193"/>
    <p:sldId xmlns:r="http://schemas.openxmlformats.org/officeDocument/2006/relationships" id="260" r:id="Rc3c5430d68a74095"/>
    <p:sldId xmlns:r="http://schemas.openxmlformats.org/officeDocument/2006/relationships" id="261" r:id="Re3800934e57a4576"/>
    <p:sldId xmlns:r="http://schemas.openxmlformats.org/officeDocument/2006/relationships" id="262" r:id="R3a10a5a1c33643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910642b124c22" /><Relationship Type="http://schemas.openxmlformats.org/officeDocument/2006/relationships/slide" Target="/ppt/slides/slide1.xml" Id="Rfe94ee0b5bd34dd6" /><Relationship Type="http://schemas.openxmlformats.org/officeDocument/2006/relationships/slide" Target="/ppt/slides/slide2.xml" Id="R561fa548d9f74900" /><Relationship Type="http://schemas.openxmlformats.org/officeDocument/2006/relationships/slide" Target="/ppt/slides/slide3.xml" Id="R24ae10709e874a37" /><Relationship Type="http://schemas.openxmlformats.org/officeDocument/2006/relationships/slide" Target="/ppt/slides/slide4.xml" Id="R779ccc8309c74193" /><Relationship Type="http://schemas.openxmlformats.org/officeDocument/2006/relationships/slide" Target="/ppt/slides/slide5.xml" Id="Rc3c5430d68a74095" /><Relationship Type="http://schemas.openxmlformats.org/officeDocument/2006/relationships/slide" Target="/ppt/slides/slide6.xml" Id="Re3800934e57a4576" /><Relationship Type="http://schemas.openxmlformats.org/officeDocument/2006/relationships/slide" Target="/ppt/slides/slide7.xml" Id="R3a10a5a1c33643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a06c2b04449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b83de49e54ec0" /><Relationship Type="http://schemas.openxmlformats.org/officeDocument/2006/relationships/theme" Target="/ppt/slideMasters/theme/theme1.xml" Id="R892ab150571d40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8b83de49e54e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d3afbaf0b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8b098adba49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e87e231294f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d664b9043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f0792029848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6d31e251e46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2ff10205143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 HOLDING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21 663 036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HAUGLID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Kristian Hauglid, Nitberg Østre, Holtveien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