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367054fa9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a0dd70b4f4964"/>
  </p:sldMasterIdLst>
  <p:sldIdLst>
    <p:sldId xmlns:r="http://schemas.openxmlformats.org/officeDocument/2006/relationships" id="256" r:id="R05e396a88c124503"/>
    <p:sldId xmlns:r="http://schemas.openxmlformats.org/officeDocument/2006/relationships" id="257" r:id="R87ace1e116cd4d02"/>
    <p:sldId xmlns:r="http://schemas.openxmlformats.org/officeDocument/2006/relationships" id="258" r:id="R3d7e6eef37fe4074"/>
    <p:sldId xmlns:r="http://schemas.openxmlformats.org/officeDocument/2006/relationships" id="259" r:id="R28b777e5f4404e05"/>
    <p:sldId xmlns:r="http://schemas.openxmlformats.org/officeDocument/2006/relationships" id="260" r:id="R7ba0babbc4d34123"/>
    <p:sldId xmlns:r="http://schemas.openxmlformats.org/officeDocument/2006/relationships" id="261" r:id="Rbc2524be4140435d"/>
    <p:sldId xmlns:r="http://schemas.openxmlformats.org/officeDocument/2006/relationships" id="262" r:id="Rd394a91a0bac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a0dd70b4f4964" /><Relationship Type="http://schemas.openxmlformats.org/officeDocument/2006/relationships/slide" Target="/ppt/slides/slide1.xml" Id="R05e396a88c124503" /><Relationship Type="http://schemas.openxmlformats.org/officeDocument/2006/relationships/slide" Target="/ppt/slides/slide2.xml" Id="R87ace1e116cd4d02" /><Relationship Type="http://schemas.openxmlformats.org/officeDocument/2006/relationships/slide" Target="/ppt/slides/slide3.xml" Id="R3d7e6eef37fe4074" /><Relationship Type="http://schemas.openxmlformats.org/officeDocument/2006/relationships/slide" Target="/ppt/slides/slide4.xml" Id="R28b777e5f4404e05" /><Relationship Type="http://schemas.openxmlformats.org/officeDocument/2006/relationships/slide" Target="/ppt/slides/slide5.xml" Id="R7ba0babbc4d34123" /><Relationship Type="http://schemas.openxmlformats.org/officeDocument/2006/relationships/slide" Target="/ppt/slides/slide6.xml" Id="Rbc2524be4140435d" /><Relationship Type="http://schemas.openxmlformats.org/officeDocument/2006/relationships/slide" Target="/ppt/slides/slide7.xml" Id="Rd394a91a0bac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70392282640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c6e7ed2a49c8" /><Relationship Type="http://schemas.openxmlformats.org/officeDocument/2006/relationships/theme" Target="/ppt/slideMasters/theme/theme1.xml" Id="R4f821c5fe765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1c6e7ed2a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c5d622f6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9633c03c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c8b723a0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5c942626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cbd6f62f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83470bf1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9292e86aa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VRIES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