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337a73e914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3f8c5008d4c5d"/>
  </p:sldMasterIdLst>
  <p:sldIdLst>
    <p:sldId xmlns:r="http://schemas.openxmlformats.org/officeDocument/2006/relationships" id="256" r:id="R30873c28d47048ce"/>
    <p:sldId xmlns:r="http://schemas.openxmlformats.org/officeDocument/2006/relationships" id="257" r:id="Re8e83a6099b747eb"/>
    <p:sldId xmlns:r="http://schemas.openxmlformats.org/officeDocument/2006/relationships" id="258" r:id="R673cc087ab094534"/>
    <p:sldId xmlns:r="http://schemas.openxmlformats.org/officeDocument/2006/relationships" id="259" r:id="R247f26a548a74a8d"/>
    <p:sldId xmlns:r="http://schemas.openxmlformats.org/officeDocument/2006/relationships" id="260" r:id="R73c04f57bded493b"/>
    <p:sldId xmlns:r="http://schemas.openxmlformats.org/officeDocument/2006/relationships" id="261" r:id="R3aa3af46d90048ed"/>
    <p:sldId xmlns:r="http://schemas.openxmlformats.org/officeDocument/2006/relationships" id="262" r:id="R3da85ca28aec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3f8c5008d4c5d" /><Relationship Type="http://schemas.openxmlformats.org/officeDocument/2006/relationships/slide" Target="/ppt/slides/slide1.xml" Id="R30873c28d47048ce" /><Relationship Type="http://schemas.openxmlformats.org/officeDocument/2006/relationships/slide" Target="/ppt/slides/slide2.xml" Id="Re8e83a6099b747eb" /><Relationship Type="http://schemas.openxmlformats.org/officeDocument/2006/relationships/slide" Target="/ppt/slides/slide3.xml" Id="R673cc087ab094534" /><Relationship Type="http://schemas.openxmlformats.org/officeDocument/2006/relationships/slide" Target="/ppt/slides/slide4.xml" Id="R247f26a548a74a8d" /><Relationship Type="http://schemas.openxmlformats.org/officeDocument/2006/relationships/slide" Target="/ppt/slides/slide5.xml" Id="R73c04f57bded493b" /><Relationship Type="http://schemas.openxmlformats.org/officeDocument/2006/relationships/slide" Target="/ppt/slides/slide6.xml" Id="R3aa3af46d90048ed" /><Relationship Type="http://schemas.openxmlformats.org/officeDocument/2006/relationships/slide" Target="/ppt/slides/slide7.xml" Id="R3da85ca28aec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930e0d91a41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d971878c74b95" /><Relationship Type="http://schemas.openxmlformats.org/officeDocument/2006/relationships/theme" Target="/ppt/slideMasters/theme/theme1.xml" Id="R6740746d4d1d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d971878c7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6acb8461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099a67b7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0b6ad8bb48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7bfefe694a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4e1c86e948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464ee308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9af2c190341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KVALE THORSTEIN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