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a29d6b7ca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f66b33f4744b6"/>
  </p:sldMasterIdLst>
  <p:sldIdLst>
    <p:sldId xmlns:r="http://schemas.openxmlformats.org/officeDocument/2006/relationships" id="256" r:id="R5382309dc7e34fdb"/>
    <p:sldId xmlns:r="http://schemas.openxmlformats.org/officeDocument/2006/relationships" id="257" r:id="Rcda8dbae48e34c32"/>
    <p:sldId xmlns:r="http://schemas.openxmlformats.org/officeDocument/2006/relationships" id="258" r:id="Re332d5a348b7448f"/>
    <p:sldId xmlns:r="http://schemas.openxmlformats.org/officeDocument/2006/relationships" id="259" r:id="R0a700093f0314bf2"/>
    <p:sldId xmlns:r="http://schemas.openxmlformats.org/officeDocument/2006/relationships" id="260" r:id="Ra6b0cc54358d4573"/>
    <p:sldId xmlns:r="http://schemas.openxmlformats.org/officeDocument/2006/relationships" id="261" r:id="R169f51adcdbe4593"/>
    <p:sldId xmlns:r="http://schemas.openxmlformats.org/officeDocument/2006/relationships" id="262" r:id="R3406b8de4522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f66b33f4744b6" /><Relationship Type="http://schemas.openxmlformats.org/officeDocument/2006/relationships/slide" Target="/ppt/slides/slide1.xml" Id="R5382309dc7e34fdb" /><Relationship Type="http://schemas.openxmlformats.org/officeDocument/2006/relationships/slide" Target="/ppt/slides/slide2.xml" Id="Rcda8dbae48e34c32" /><Relationship Type="http://schemas.openxmlformats.org/officeDocument/2006/relationships/slide" Target="/ppt/slides/slide3.xml" Id="Re332d5a348b7448f" /><Relationship Type="http://schemas.openxmlformats.org/officeDocument/2006/relationships/slide" Target="/ppt/slides/slide4.xml" Id="R0a700093f0314bf2" /><Relationship Type="http://schemas.openxmlformats.org/officeDocument/2006/relationships/slide" Target="/ppt/slides/slide5.xml" Id="Ra6b0cc54358d4573" /><Relationship Type="http://schemas.openxmlformats.org/officeDocument/2006/relationships/slide" Target="/ppt/slides/slide6.xml" Id="R169f51adcdbe4593" /><Relationship Type="http://schemas.openxmlformats.org/officeDocument/2006/relationships/slide" Target="/ppt/slides/slide7.xml" Id="R3406b8de4522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0d4219858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c0d4436447ae" /><Relationship Type="http://schemas.openxmlformats.org/officeDocument/2006/relationships/theme" Target="/ppt/slideMasters/theme/theme1.xml" Id="R06a60b98777c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7c0d44364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4569464b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24bde076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276159635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9b74b8cac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f48d7d85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4ead38f0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45e03db3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DPEND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DPEND 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2 014 973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85 621 110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SEMB HOLDING AS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O. WANG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SKOTT-MYHRE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 SYVERTSEN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ATN AKSJEINVEST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www.dpend.no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DPEND GRUPPEN AS</a:t>
            </a:r>
          </a:p>
        </p:txBody>
      </p:sp>
    </p:spTree>
  </p:cSld>
  <p:clrMapOvr>
    <a:masterClrMapping xmlns:a="http://schemas.openxmlformats.org/drawingml/2006/main"/>
  </p:clrMapOvr>
</p:sld>
</file>