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5fdd75c4f4e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db65a8b617450d"/>
  </p:sldMasterIdLst>
  <p:sldIdLst>
    <p:sldId xmlns:r="http://schemas.openxmlformats.org/officeDocument/2006/relationships" id="256" r:id="Rf04bdcb8a2854a4d"/>
    <p:sldId xmlns:r="http://schemas.openxmlformats.org/officeDocument/2006/relationships" id="257" r:id="Rdca5dc8f0e33438f"/>
    <p:sldId xmlns:r="http://schemas.openxmlformats.org/officeDocument/2006/relationships" id="258" r:id="R61d2ee42b046465a"/>
    <p:sldId xmlns:r="http://schemas.openxmlformats.org/officeDocument/2006/relationships" id="259" r:id="R2f37bd6251d54d86"/>
    <p:sldId xmlns:r="http://schemas.openxmlformats.org/officeDocument/2006/relationships" id="260" r:id="R032ba7eeddb0462c"/>
    <p:sldId xmlns:r="http://schemas.openxmlformats.org/officeDocument/2006/relationships" id="261" r:id="R1843e3ab96db4242"/>
    <p:sldId xmlns:r="http://schemas.openxmlformats.org/officeDocument/2006/relationships" id="262" r:id="R735f2e641c6542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b65a8b617450d" /><Relationship Type="http://schemas.openxmlformats.org/officeDocument/2006/relationships/slide" Target="/ppt/slides/slide1.xml" Id="Rf04bdcb8a2854a4d" /><Relationship Type="http://schemas.openxmlformats.org/officeDocument/2006/relationships/slide" Target="/ppt/slides/slide2.xml" Id="Rdca5dc8f0e33438f" /><Relationship Type="http://schemas.openxmlformats.org/officeDocument/2006/relationships/slide" Target="/ppt/slides/slide3.xml" Id="R61d2ee42b046465a" /><Relationship Type="http://schemas.openxmlformats.org/officeDocument/2006/relationships/slide" Target="/ppt/slides/slide4.xml" Id="R2f37bd6251d54d86" /><Relationship Type="http://schemas.openxmlformats.org/officeDocument/2006/relationships/slide" Target="/ppt/slides/slide5.xml" Id="R032ba7eeddb0462c" /><Relationship Type="http://schemas.openxmlformats.org/officeDocument/2006/relationships/slide" Target="/ppt/slides/slide6.xml" Id="R1843e3ab96db4242" /><Relationship Type="http://schemas.openxmlformats.org/officeDocument/2006/relationships/slide" Target="/ppt/slides/slide7.xml" Id="R735f2e641c6542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a850d09bc74a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23372a3084548" /><Relationship Type="http://schemas.openxmlformats.org/officeDocument/2006/relationships/theme" Target="/ppt/slideMasters/theme/theme1.xml" Id="Rb937e410b8fa41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e23372a308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3e7794af9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db4ba85654a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0d9e8df9a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25bd959ef48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cc796de30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8f9e6048e4a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aa331de16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GOPLEN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GOPLEN INVEST AS ble etablert [år] og holder til i 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12 914 699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13 091 321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BØRRESEN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53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989 240 617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