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d776640e4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f0285a2a1494e"/>
  </p:sldMasterIdLst>
  <p:sldIdLst>
    <p:sldId xmlns:r="http://schemas.openxmlformats.org/officeDocument/2006/relationships" id="256" r:id="R09f4ae76ad544768"/>
    <p:sldId xmlns:r="http://schemas.openxmlformats.org/officeDocument/2006/relationships" id="257" r:id="R76d9b00967ad40b2"/>
    <p:sldId xmlns:r="http://schemas.openxmlformats.org/officeDocument/2006/relationships" id="258" r:id="Rb3e468c691ee4819"/>
    <p:sldId xmlns:r="http://schemas.openxmlformats.org/officeDocument/2006/relationships" id="259" r:id="Rdb921c59b4ff499f"/>
    <p:sldId xmlns:r="http://schemas.openxmlformats.org/officeDocument/2006/relationships" id="260" r:id="R181d54a472b4438d"/>
    <p:sldId xmlns:r="http://schemas.openxmlformats.org/officeDocument/2006/relationships" id="261" r:id="R44c188521ae245bc"/>
    <p:sldId xmlns:r="http://schemas.openxmlformats.org/officeDocument/2006/relationships" id="262" r:id="Rd520d8fa1562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f0285a2a1494e" /><Relationship Type="http://schemas.openxmlformats.org/officeDocument/2006/relationships/slide" Target="/ppt/slides/slide1.xml" Id="R09f4ae76ad544768" /><Relationship Type="http://schemas.openxmlformats.org/officeDocument/2006/relationships/slide" Target="/ppt/slides/slide2.xml" Id="R76d9b00967ad40b2" /><Relationship Type="http://schemas.openxmlformats.org/officeDocument/2006/relationships/slide" Target="/ppt/slides/slide3.xml" Id="Rb3e468c691ee4819" /><Relationship Type="http://schemas.openxmlformats.org/officeDocument/2006/relationships/slide" Target="/ppt/slides/slide4.xml" Id="Rdb921c59b4ff499f" /><Relationship Type="http://schemas.openxmlformats.org/officeDocument/2006/relationships/slide" Target="/ppt/slides/slide5.xml" Id="R181d54a472b4438d" /><Relationship Type="http://schemas.openxmlformats.org/officeDocument/2006/relationships/slide" Target="/ppt/slides/slide6.xml" Id="R44c188521ae245bc" /><Relationship Type="http://schemas.openxmlformats.org/officeDocument/2006/relationships/slide" Target="/ppt/slides/slide7.xml" Id="Rd520d8fa1562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75b871300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0c4c932343e8" /><Relationship Type="http://schemas.openxmlformats.org/officeDocument/2006/relationships/theme" Target="/ppt/slideMasters/theme/theme1.xml" Id="R89c42e1bbeb3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70c4c9323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b090e712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a41395df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0305c643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10a91d66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1ccca6054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30431aaa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9faefd81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