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5a2e2c62e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c76d918254490"/>
  </p:sldMasterIdLst>
  <p:sldIdLst>
    <p:sldId xmlns:r="http://schemas.openxmlformats.org/officeDocument/2006/relationships" id="256" r:id="R5cf5c1ff71a94a4f"/>
    <p:sldId xmlns:r="http://schemas.openxmlformats.org/officeDocument/2006/relationships" id="257" r:id="Raeb7e75b434c4d44"/>
    <p:sldId xmlns:r="http://schemas.openxmlformats.org/officeDocument/2006/relationships" id="258" r:id="Rb3523b3aaa864784"/>
    <p:sldId xmlns:r="http://schemas.openxmlformats.org/officeDocument/2006/relationships" id="259" r:id="R9f33037626164271"/>
    <p:sldId xmlns:r="http://schemas.openxmlformats.org/officeDocument/2006/relationships" id="260" r:id="Rcc2ef3b2cd15427f"/>
    <p:sldId xmlns:r="http://schemas.openxmlformats.org/officeDocument/2006/relationships" id="261" r:id="R955753afd18448c5"/>
    <p:sldId xmlns:r="http://schemas.openxmlformats.org/officeDocument/2006/relationships" id="262" r:id="R8a12ff599421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c76d918254490" /><Relationship Type="http://schemas.openxmlformats.org/officeDocument/2006/relationships/slide" Target="/ppt/slides/slide1.xml" Id="R5cf5c1ff71a94a4f" /><Relationship Type="http://schemas.openxmlformats.org/officeDocument/2006/relationships/slide" Target="/ppt/slides/slide2.xml" Id="Raeb7e75b434c4d44" /><Relationship Type="http://schemas.openxmlformats.org/officeDocument/2006/relationships/slide" Target="/ppt/slides/slide3.xml" Id="Rb3523b3aaa864784" /><Relationship Type="http://schemas.openxmlformats.org/officeDocument/2006/relationships/slide" Target="/ppt/slides/slide4.xml" Id="R9f33037626164271" /><Relationship Type="http://schemas.openxmlformats.org/officeDocument/2006/relationships/slide" Target="/ppt/slides/slide5.xml" Id="Rcc2ef3b2cd15427f" /><Relationship Type="http://schemas.openxmlformats.org/officeDocument/2006/relationships/slide" Target="/ppt/slides/slide6.xml" Id="R955753afd18448c5" /><Relationship Type="http://schemas.openxmlformats.org/officeDocument/2006/relationships/slide" Target="/ppt/slides/slide7.xml" Id="R8a12ff599421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dd910f41c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f4999d90448d" /><Relationship Type="http://schemas.openxmlformats.org/officeDocument/2006/relationships/theme" Target="/ppt/slideMasters/theme/theme1.xml" Id="Rdbe53a447cb2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7f4999d90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34f942899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ac55b11a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ada6dcb2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83913e9a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98d77f09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1a419539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a94fe520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15 980 179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BJØRN FINJORD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Bjørn Finjord, Jektvika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