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3f4fe21bb43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b466279f674536"/>
  </p:sldMasterIdLst>
  <p:sldIdLst>
    <p:sldId xmlns:r="http://schemas.openxmlformats.org/officeDocument/2006/relationships" id="256" r:id="R20e97e651c954607"/>
    <p:sldId xmlns:r="http://schemas.openxmlformats.org/officeDocument/2006/relationships" id="257" r:id="R339ccaf8b6554c9f"/>
    <p:sldId xmlns:r="http://schemas.openxmlformats.org/officeDocument/2006/relationships" id="258" r:id="Rc199c158062548e0"/>
    <p:sldId xmlns:r="http://schemas.openxmlformats.org/officeDocument/2006/relationships" id="259" r:id="R810919f866dd4a0b"/>
    <p:sldId xmlns:r="http://schemas.openxmlformats.org/officeDocument/2006/relationships" id="260" r:id="Rfe5d68c235d14f02"/>
    <p:sldId xmlns:r="http://schemas.openxmlformats.org/officeDocument/2006/relationships" id="261" r:id="R0d947d0cfb47480e"/>
    <p:sldId xmlns:r="http://schemas.openxmlformats.org/officeDocument/2006/relationships" id="262" r:id="R3d65d448458142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466279f674536" /><Relationship Type="http://schemas.openxmlformats.org/officeDocument/2006/relationships/slide" Target="/ppt/slides/slide1.xml" Id="R20e97e651c954607" /><Relationship Type="http://schemas.openxmlformats.org/officeDocument/2006/relationships/slide" Target="/ppt/slides/slide2.xml" Id="R339ccaf8b6554c9f" /><Relationship Type="http://schemas.openxmlformats.org/officeDocument/2006/relationships/slide" Target="/ppt/slides/slide3.xml" Id="Rc199c158062548e0" /><Relationship Type="http://schemas.openxmlformats.org/officeDocument/2006/relationships/slide" Target="/ppt/slides/slide4.xml" Id="R810919f866dd4a0b" /><Relationship Type="http://schemas.openxmlformats.org/officeDocument/2006/relationships/slide" Target="/ppt/slides/slide5.xml" Id="Rfe5d68c235d14f02" /><Relationship Type="http://schemas.openxmlformats.org/officeDocument/2006/relationships/slide" Target="/ppt/slides/slide6.xml" Id="R0d947d0cfb47480e" /><Relationship Type="http://schemas.openxmlformats.org/officeDocument/2006/relationships/slide" Target="/ppt/slides/slide7.xml" Id="R3d65d448458142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af490f8604e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9c111faeb4d07" /><Relationship Type="http://schemas.openxmlformats.org/officeDocument/2006/relationships/theme" Target="/ppt/slideMasters/theme/theme1.xml" Id="Rcdc3965dc563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9c111faeb4d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2fab365d4a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f65fa0c98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c5bc1164c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31ac2e578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50f8fdae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46d90f00e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8f6bf233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RØTTER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RØTTER HOLDING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4 739 919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MARQUARD RØTTER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Bråtasvingen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RØTTER HOLDING AS</a:t>
            </a:r>
          </a:p>
        </p:txBody>
      </p:sp>
    </p:spTree>
  </p:cSld>
  <p:clrMapOvr>
    <a:masterClrMapping xmlns:a="http://schemas.openxmlformats.org/drawingml/2006/main"/>
  </p:clrMapOvr>
</p:sld>
</file>