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d8cbcb77a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5ed2ebacd40d9"/>
  </p:sldMasterIdLst>
  <p:sldIdLst>
    <p:sldId xmlns:r="http://schemas.openxmlformats.org/officeDocument/2006/relationships" id="256" r:id="Rf2b678d0bcda4c07"/>
    <p:sldId xmlns:r="http://schemas.openxmlformats.org/officeDocument/2006/relationships" id="257" r:id="Rd76ab7f1f8ff4723"/>
    <p:sldId xmlns:r="http://schemas.openxmlformats.org/officeDocument/2006/relationships" id="258" r:id="R24997fa185c348ad"/>
    <p:sldId xmlns:r="http://schemas.openxmlformats.org/officeDocument/2006/relationships" id="259" r:id="Rbb4df2431f724095"/>
    <p:sldId xmlns:r="http://schemas.openxmlformats.org/officeDocument/2006/relationships" id="260" r:id="Rbf21076a3c814c23"/>
    <p:sldId xmlns:r="http://schemas.openxmlformats.org/officeDocument/2006/relationships" id="261" r:id="R6c45149b276a433b"/>
    <p:sldId xmlns:r="http://schemas.openxmlformats.org/officeDocument/2006/relationships" id="262" r:id="Rd342e1216081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5ed2ebacd40d9" /><Relationship Type="http://schemas.openxmlformats.org/officeDocument/2006/relationships/slide" Target="/ppt/slides/slide1.xml" Id="Rf2b678d0bcda4c07" /><Relationship Type="http://schemas.openxmlformats.org/officeDocument/2006/relationships/slide" Target="/ppt/slides/slide2.xml" Id="Rd76ab7f1f8ff4723" /><Relationship Type="http://schemas.openxmlformats.org/officeDocument/2006/relationships/slide" Target="/ppt/slides/slide3.xml" Id="R24997fa185c348ad" /><Relationship Type="http://schemas.openxmlformats.org/officeDocument/2006/relationships/slide" Target="/ppt/slides/slide4.xml" Id="Rbb4df2431f724095" /><Relationship Type="http://schemas.openxmlformats.org/officeDocument/2006/relationships/slide" Target="/ppt/slides/slide5.xml" Id="Rbf21076a3c814c23" /><Relationship Type="http://schemas.openxmlformats.org/officeDocument/2006/relationships/slide" Target="/ppt/slides/slide6.xml" Id="R6c45149b276a433b" /><Relationship Type="http://schemas.openxmlformats.org/officeDocument/2006/relationships/slide" Target="/ppt/slides/slide7.xml" Id="Rd342e1216081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f34439461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bcf388c64fce" /><Relationship Type="http://schemas.openxmlformats.org/officeDocument/2006/relationships/theme" Target="/ppt/slideMasters/theme/theme1.xml" Id="R654340bc09e3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ebcf388c6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df4e07868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29c0fd794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da3ac1611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25f12332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3ccfa84e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4b49e7f3f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f781c587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PARAGON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PARAGON GRUPPEN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8 021 845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1 512 302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5 991 235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A.M.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BJELKE CARSTEN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 HOLDNING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GRUPPEN AS</a:t>
            </a:r>
          </a:p>
        </p:txBody>
      </p:sp>
    </p:spTree>
  </p:cSld>
  <p:clrMapOvr>
    <a:masterClrMapping xmlns:a="http://schemas.openxmlformats.org/drawingml/2006/main"/>
  </p:clrMapOvr>
</p:sld>
</file>