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7dbdd5edf54d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26cf17cc984719"/>
  </p:sldMasterIdLst>
  <p:sldIdLst>
    <p:sldId xmlns:r="http://schemas.openxmlformats.org/officeDocument/2006/relationships" id="256" r:id="Rb077cfb64f6e47be"/>
    <p:sldId xmlns:r="http://schemas.openxmlformats.org/officeDocument/2006/relationships" id="257" r:id="Rb9a5b9b0ccc54a3b"/>
    <p:sldId xmlns:r="http://schemas.openxmlformats.org/officeDocument/2006/relationships" id="258" r:id="R154d6caff15144d6"/>
    <p:sldId xmlns:r="http://schemas.openxmlformats.org/officeDocument/2006/relationships" id="259" r:id="R1b53155e6a4247b3"/>
    <p:sldId xmlns:r="http://schemas.openxmlformats.org/officeDocument/2006/relationships" id="260" r:id="Rbcad9c3f13934d83"/>
    <p:sldId xmlns:r="http://schemas.openxmlformats.org/officeDocument/2006/relationships" id="261" r:id="R5da171e15f5e426c"/>
    <p:sldId xmlns:r="http://schemas.openxmlformats.org/officeDocument/2006/relationships" id="262" r:id="Rd412ef40b0754c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26cf17cc984719" /><Relationship Type="http://schemas.openxmlformats.org/officeDocument/2006/relationships/slide" Target="/ppt/slides/slide1.xml" Id="Rb077cfb64f6e47be" /><Relationship Type="http://schemas.openxmlformats.org/officeDocument/2006/relationships/slide" Target="/ppt/slides/slide2.xml" Id="Rb9a5b9b0ccc54a3b" /><Relationship Type="http://schemas.openxmlformats.org/officeDocument/2006/relationships/slide" Target="/ppt/slides/slide3.xml" Id="R154d6caff15144d6" /><Relationship Type="http://schemas.openxmlformats.org/officeDocument/2006/relationships/slide" Target="/ppt/slides/slide4.xml" Id="R1b53155e6a4247b3" /><Relationship Type="http://schemas.openxmlformats.org/officeDocument/2006/relationships/slide" Target="/ppt/slides/slide5.xml" Id="Rbcad9c3f13934d83" /><Relationship Type="http://schemas.openxmlformats.org/officeDocument/2006/relationships/slide" Target="/ppt/slides/slide6.xml" Id="R5da171e15f5e426c" /><Relationship Type="http://schemas.openxmlformats.org/officeDocument/2006/relationships/slide" Target="/ppt/slides/slide7.xml" Id="Rd412ef40b0754c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dfaf54e6a4d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ce66ebd894e7e" /><Relationship Type="http://schemas.openxmlformats.org/officeDocument/2006/relationships/theme" Target="/ppt/slideMasters/theme/theme1.xml" Id="Rfb60d61e584849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ace66ebd894e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885fd4cb64e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28f25430741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3ad55199f47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ad1e4dfb54e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d5aa6e2a348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69970d0194f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efd9cc6a243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SEMUNDSETH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SEMUNDSETH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−741 893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−781 907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46 991 307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49 055 564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SEMUNDSETH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gate 19A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65 29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SEMUNDSETH HOLDING AS</a:t>
            </a:r>
          </a:p>
        </p:txBody>
      </p:sp>
    </p:spTree>
  </p:cSld>
  <p:clrMapOvr>
    <a:masterClrMapping xmlns:a="http://schemas.openxmlformats.org/drawingml/2006/main"/>
  </p:clrMapOvr>
</p:sld>
</file>