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0c9c821ac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ae22b57e14044"/>
  </p:sldMasterIdLst>
  <p:sldIdLst>
    <p:sldId xmlns:r="http://schemas.openxmlformats.org/officeDocument/2006/relationships" id="256" r:id="R9063651f7a9c4de0"/>
    <p:sldId xmlns:r="http://schemas.openxmlformats.org/officeDocument/2006/relationships" id="257" r:id="Rc481c944ad0e45dc"/>
    <p:sldId xmlns:r="http://schemas.openxmlformats.org/officeDocument/2006/relationships" id="258" r:id="R59490acaa7c047a6"/>
    <p:sldId xmlns:r="http://schemas.openxmlformats.org/officeDocument/2006/relationships" id="259" r:id="Rc952d3653b8b458e"/>
    <p:sldId xmlns:r="http://schemas.openxmlformats.org/officeDocument/2006/relationships" id="260" r:id="R3db0291615a74bea"/>
    <p:sldId xmlns:r="http://schemas.openxmlformats.org/officeDocument/2006/relationships" id="261" r:id="R34bb440c3f914838"/>
    <p:sldId xmlns:r="http://schemas.openxmlformats.org/officeDocument/2006/relationships" id="262" r:id="R631355e19804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ae22b57e14044" /><Relationship Type="http://schemas.openxmlformats.org/officeDocument/2006/relationships/slide" Target="/ppt/slides/slide1.xml" Id="R9063651f7a9c4de0" /><Relationship Type="http://schemas.openxmlformats.org/officeDocument/2006/relationships/slide" Target="/ppt/slides/slide2.xml" Id="Rc481c944ad0e45dc" /><Relationship Type="http://schemas.openxmlformats.org/officeDocument/2006/relationships/slide" Target="/ppt/slides/slide3.xml" Id="R59490acaa7c047a6" /><Relationship Type="http://schemas.openxmlformats.org/officeDocument/2006/relationships/slide" Target="/ppt/slides/slide4.xml" Id="Rc952d3653b8b458e" /><Relationship Type="http://schemas.openxmlformats.org/officeDocument/2006/relationships/slide" Target="/ppt/slides/slide5.xml" Id="R3db0291615a74bea" /><Relationship Type="http://schemas.openxmlformats.org/officeDocument/2006/relationships/slide" Target="/ppt/slides/slide6.xml" Id="R34bb440c3f914838" /><Relationship Type="http://schemas.openxmlformats.org/officeDocument/2006/relationships/slide" Target="/ppt/slides/slide7.xml" Id="R631355e19804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6ad7a33de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43e26f5846b7" /><Relationship Type="http://schemas.openxmlformats.org/officeDocument/2006/relationships/theme" Target="/ppt/slideMasters/theme/theme1.xml" Id="R20f8c418c730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543e26f58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14ee22a3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7e7281950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22e776c02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69cfcdc48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3e259bd8b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09c3b29744e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27a281b4f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HOLMSKOG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HOLMSKOG HOLDING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1 946 756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3 535 696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HOLMSKOG TOR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Vallehellene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HOLMSKOG HOLDING AS</a:t>
            </a:r>
          </a:p>
        </p:txBody>
      </p:sp>
    </p:spTree>
  </p:cSld>
  <p:clrMapOvr>
    <a:masterClrMapping xmlns:a="http://schemas.openxmlformats.org/drawingml/2006/main"/>
  </p:clrMapOvr>
</p:sld>
</file>