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c65605287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6cabca4f4427d"/>
  </p:sldMasterIdLst>
  <p:sldIdLst>
    <p:sldId xmlns:r="http://schemas.openxmlformats.org/officeDocument/2006/relationships" id="256" r:id="R236543934f824b2c"/>
    <p:sldId xmlns:r="http://schemas.openxmlformats.org/officeDocument/2006/relationships" id="257" r:id="R455fec4245fe4bf3"/>
    <p:sldId xmlns:r="http://schemas.openxmlformats.org/officeDocument/2006/relationships" id="258" r:id="Rc67d4fd32e6b4218"/>
    <p:sldId xmlns:r="http://schemas.openxmlformats.org/officeDocument/2006/relationships" id="259" r:id="Rca892b86ce1b453b"/>
    <p:sldId xmlns:r="http://schemas.openxmlformats.org/officeDocument/2006/relationships" id="260" r:id="Rb01471a66d0948ad"/>
    <p:sldId xmlns:r="http://schemas.openxmlformats.org/officeDocument/2006/relationships" id="261" r:id="R657b3fda64e44ca0"/>
    <p:sldId xmlns:r="http://schemas.openxmlformats.org/officeDocument/2006/relationships" id="262" r:id="R6bed6cfb3923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6cabca4f4427d" /><Relationship Type="http://schemas.openxmlformats.org/officeDocument/2006/relationships/slide" Target="/ppt/slides/slide1.xml" Id="R236543934f824b2c" /><Relationship Type="http://schemas.openxmlformats.org/officeDocument/2006/relationships/slide" Target="/ppt/slides/slide2.xml" Id="R455fec4245fe4bf3" /><Relationship Type="http://schemas.openxmlformats.org/officeDocument/2006/relationships/slide" Target="/ppt/slides/slide3.xml" Id="Rc67d4fd32e6b4218" /><Relationship Type="http://schemas.openxmlformats.org/officeDocument/2006/relationships/slide" Target="/ppt/slides/slide4.xml" Id="Rca892b86ce1b453b" /><Relationship Type="http://schemas.openxmlformats.org/officeDocument/2006/relationships/slide" Target="/ppt/slides/slide5.xml" Id="Rb01471a66d0948ad" /><Relationship Type="http://schemas.openxmlformats.org/officeDocument/2006/relationships/slide" Target="/ppt/slides/slide6.xml" Id="R657b3fda64e44ca0" /><Relationship Type="http://schemas.openxmlformats.org/officeDocument/2006/relationships/slide" Target="/ppt/slides/slide7.xml" Id="R6bed6cfb3923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fe5341a97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16a26ee0e4d2f" /><Relationship Type="http://schemas.openxmlformats.org/officeDocument/2006/relationships/theme" Target="/ppt/slideMasters/theme/theme1.xml" Id="Re5f68b857682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16a26ee0e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7306be58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72b39baa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68f342f6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791877b1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7cac891c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639adea6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e7f362d9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JPO INVEST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OPSHAUG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JPO INVEST AS</a:t>
            </a:r>
          </a:p>
        </p:txBody>
      </p:sp>
    </p:spTree>
  </p:cSld>
  <p:clrMapOvr>
    <a:masterClrMapping xmlns:a="http://schemas.openxmlformats.org/drawingml/2006/main"/>
  </p:clrMapOvr>
</p:sld>
</file>