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d69b69225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6b55ee4124d3f"/>
  </p:sldMasterIdLst>
  <p:sldIdLst>
    <p:sldId xmlns:r="http://schemas.openxmlformats.org/officeDocument/2006/relationships" id="256" r:id="R3989a5cc1f984a7f"/>
    <p:sldId xmlns:r="http://schemas.openxmlformats.org/officeDocument/2006/relationships" id="257" r:id="R131e567a2b864385"/>
    <p:sldId xmlns:r="http://schemas.openxmlformats.org/officeDocument/2006/relationships" id="258" r:id="Rab6b91f45c7a4005"/>
    <p:sldId xmlns:r="http://schemas.openxmlformats.org/officeDocument/2006/relationships" id="259" r:id="R5ff504cd323648f4"/>
    <p:sldId xmlns:r="http://schemas.openxmlformats.org/officeDocument/2006/relationships" id="260" r:id="Rfb0456e820a84438"/>
    <p:sldId xmlns:r="http://schemas.openxmlformats.org/officeDocument/2006/relationships" id="261" r:id="R790edad0601e4ba5"/>
    <p:sldId xmlns:r="http://schemas.openxmlformats.org/officeDocument/2006/relationships" id="262" r:id="R48051775bced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6b55ee4124d3f" /><Relationship Type="http://schemas.openxmlformats.org/officeDocument/2006/relationships/slide" Target="/ppt/slides/slide1.xml" Id="R3989a5cc1f984a7f" /><Relationship Type="http://schemas.openxmlformats.org/officeDocument/2006/relationships/slide" Target="/ppt/slides/slide2.xml" Id="R131e567a2b864385" /><Relationship Type="http://schemas.openxmlformats.org/officeDocument/2006/relationships/slide" Target="/ppt/slides/slide3.xml" Id="Rab6b91f45c7a4005" /><Relationship Type="http://schemas.openxmlformats.org/officeDocument/2006/relationships/slide" Target="/ppt/slides/slide4.xml" Id="R5ff504cd323648f4" /><Relationship Type="http://schemas.openxmlformats.org/officeDocument/2006/relationships/slide" Target="/ppt/slides/slide5.xml" Id="Rfb0456e820a84438" /><Relationship Type="http://schemas.openxmlformats.org/officeDocument/2006/relationships/slide" Target="/ppt/slides/slide6.xml" Id="R790edad0601e4ba5" /><Relationship Type="http://schemas.openxmlformats.org/officeDocument/2006/relationships/slide" Target="/ppt/slides/slide7.xml" Id="R48051775bced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62129f24d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83576ab7489e" /><Relationship Type="http://schemas.openxmlformats.org/officeDocument/2006/relationships/theme" Target="/ppt/slideMasters/theme/theme1.xml" Id="R3e8429ce3599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383576ab7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fdb8b507f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5bf77cd31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a0b20f00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d0a53fc22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feeec517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15aa78af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863338877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LTO INVEST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2 897 431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2 897 431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OPSHAUG LARS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Tore Opshaug, Bygdavegen 471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 INVEST AS</a:t>
            </a:r>
          </a:p>
        </p:txBody>
      </p:sp>
    </p:spTree>
  </p:cSld>
  <p:clrMapOvr>
    <a:masterClrMapping xmlns:a="http://schemas.openxmlformats.org/drawingml/2006/main"/>
  </p:clrMapOvr>
</p:sld>
</file>