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1e4c070d7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a6a5fa84a4b5f"/>
  </p:sldMasterIdLst>
  <p:sldIdLst>
    <p:sldId xmlns:r="http://schemas.openxmlformats.org/officeDocument/2006/relationships" id="256" r:id="R3f49d1697557486c"/>
    <p:sldId xmlns:r="http://schemas.openxmlformats.org/officeDocument/2006/relationships" id="257" r:id="R7c89bf83c3cd4aa1"/>
    <p:sldId xmlns:r="http://schemas.openxmlformats.org/officeDocument/2006/relationships" id="258" r:id="R994358ab74d1456f"/>
    <p:sldId xmlns:r="http://schemas.openxmlformats.org/officeDocument/2006/relationships" id="259" r:id="R60b51f2d847a438a"/>
    <p:sldId xmlns:r="http://schemas.openxmlformats.org/officeDocument/2006/relationships" id="260" r:id="R6ba03796875240cc"/>
    <p:sldId xmlns:r="http://schemas.openxmlformats.org/officeDocument/2006/relationships" id="261" r:id="R7701c1db92804eae"/>
    <p:sldId xmlns:r="http://schemas.openxmlformats.org/officeDocument/2006/relationships" id="262" r:id="R6c062ea6d25a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a6a5fa84a4b5f" /><Relationship Type="http://schemas.openxmlformats.org/officeDocument/2006/relationships/slide" Target="/ppt/slides/slide1.xml" Id="R3f49d1697557486c" /><Relationship Type="http://schemas.openxmlformats.org/officeDocument/2006/relationships/slide" Target="/ppt/slides/slide2.xml" Id="R7c89bf83c3cd4aa1" /><Relationship Type="http://schemas.openxmlformats.org/officeDocument/2006/relationships/slide" Target="/ppt/slides/slide3.xml" Id="R994358ab74d1456f" /><Relationship Type="http://schemas.openxmlformats.org/officeDocument/2006/relationships/slide" Target="/ppt/slides/slide4.xml" Id="R60b51f2d847a438a" /><Relationship Type="http://schemas.openxmlformats.org/officeDocument/2006/relationships/slide" Target="/ppt/slides/slide5.xml" Id="R6ba03796875240cc" /><Relationship Type="http://schemas.openxmlformats.org/officeDocument/2006/relationships/slide" Target="/ppt/slides/slide6.xml" Id="R7701c1db92804eae" /><Relationship Type="http://schemas.openxmlformats.org/officeDocument/2006/relationships/slide" Target="/ppt/slides/slide7.xml" Id="R6c062ea6d25a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e6dfa8f35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b3ae927a64e03" /><Relationship Type="http://schemas.openxmlformats.org/officeDocument/2006/relationships/theme" Target="/ppt/slideMasters/theme/theme1.xml" Id="R0432c8eb60de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b3ae927a6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38ac14f0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1ac97ede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acd08b97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c5814e8b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4c54e88f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5134bbf3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064d9597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1 805 086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Stange, Lønnhaugen allé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sverre@inanna.as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EISTA INVEST AS</a:t>
            </a:r>
          </a:p>
        </p:txBody>
      </p:sp>
    </p:spTree>
  </p:cSld>
  <p:clrMapOvr>
    <a:masterClrMapping xmlns:a="http://schemas.openxmlformats.org/drawingml/2006/main"/>
  </p:clrMapOvr>
</p:sld>
</file>