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9c81494bcc44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7703e4720d4655"/>
  </p:sldMasterIdLst>
  <p:sldIdLst>
    <p:sldId xmlns:r="http://schemas.openxmlformats.org/officeDocument/2006/relationships" id="256" r:id="R4cf6298040f24d51"/>
    <p:sldId xmlns:r="http://schemas.openxmlformats.org/officeDocument/2006/relationships" id="257" r:id="Ref7763b8688f4b56"/>
    <p:sldId xmlns:r="http://schemas.openxmlformats.org/officeDocument/2006/relationships" id="258" r:id="R70521d21344747c1"/>
    <p:sldId xmlns:r="http://schemas.openxmlformats.org/officeDocument/2006/relationships" id="259" r:id="R071b71bc47434ea0"/>
    <p:sldId xmlns:r="http://schemas.openxmlformats.org/officeDocument/2006/relationships" id="260" r:id="Rfc7d7ebc05e64b03"/>
    <p:sldId xmlns:r="http://schemas.openxmlformats.org/officeDocument/2006/relationships" id="261" r:id="Rbf36168c097042a2"/>
    <p:sldId xmlns:r="http://schemas.openxmlformats.org/officeDocument/2006/relationships" id="262" r:id="R31d0aaffa85046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7703e4720d4655" /><Relationship Type="http://schemas.openxmlformats.org/officeDocument/2006/relationships/slide" Target="/ppt/slides/slide1.xml" Id="R4cf6298040f24d51" /><Relationship Type="http://schemas.openxmlformats.org/officeDocument/2006/relationships/slide" Target="/ppt/slides/slide2.xml" Id="Ref7763b8688f4b56" /><Relationship Type="http://schemas.openxmlformats.org/officeDocument/2006/relationships/slide" Target="/ppt/slides/slide3.xml" Id="R70521d21344747c1" /><Relationship Type="http://schemas.openxmlformats.org/officeDocument/2006/relationships/slide" Target="/ppt/slides/slide4.xml" Id="R071b71bc47434ea0" /><Relationship Type="http://schemas.openxmlformats.org/officeDocument/2006/relationships/slide" Target="/ppt/slides/slide5.xml" Id="Rfc7d7ebc05e64b03" /><Relationship Type="http://schemas.openxmlformats.org/officeDocument/2006/relationships/slide" Target="/ppt/slides/slide6.xml" Id="Rbf36168c097042a2" /><Relationship Type="http://schemas.openxmlformats.org/officeDocument/2006/relationships/slide" Target="/ppt/slides/slide7.xml" Id="R31d0aaffa85046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d2e8c39a0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5c8da8960452d" /><Relationship Type="http://schemas.openxmlformats.org/officeDocument/2006/relationships/theme" Target="/ppt/slideMasters/theme/theme1.xml" Id="R53b7ac74403f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55c8da8960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6173162d944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b286a82be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26094ae6b44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ae971be6442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30bfbeab349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cc5d3695745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43539736b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H-I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H-I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387 872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1 229 094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4 200 387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5 561 563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IHLEBÆK OLE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H-I INVEST AS</a:t>
            </a:r>
          </a:p>
        </p:txBody>
      </p:sp>
    </p:spTree>
  </p:cSld>
  <p:clrMapOvr>
    <a:masterClrMapping xmlns:a="http://schemas.openxmlformats.org/drawingml/2006/main"/>
  </p:clrMapOvr>
</p:sld>
</file>