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00a8b335b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211e8d4a9487d"/>
  </p:sldMasterIdLst>
  <p:sldIdLst>
    <p:sldId xmlns:r="http://schemas.openxmlformats.org/officeDocument/2006/relationships" id="256" r:id="R5b2fcc82239742f9"/>
    <p:sldId xmlns:r="http://schemas.openxmlformats.org/officeDocument/2006/relationships" id="257" r:id="R63cfc6f95f4b411c"/>
    <p:sldId xmlns:r="http://schemas.openxmlformats.org/officeDocument/2006/relationships" id="258" r:id="R59f99769228247e5"/>
    <p:sldId xmlns:r="http://schemas.openxmlformats.org/officeDocument/2006/relationships" id="259" r:id="Rb7991da1bfd44be9"/>
    <p:sldId xmlns:r="http://schemas.openxmlformats.org/officeDocument/2006/relationships" id="260" r:id="R0c6a0263f4de47c4"/>
    <p:sldId xmlns:r="http://schemas.openxmlformats.org/officeDocument/2006/relationships" id="261" r:id="Rdc5838fb859149a2"/>
    <p:sldId xmlns:r="http://schemas.openxmlformats.org/officeDocument/2006/relationships" id="262" r:id="R15efd03146e0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211e8d4a9487d" /><Relationship Type="http://schemas.openxmlformats.org/officeDocument/2006/relationships/slide" Target="/ppt/slides/slide1.xml" Id="R5b2fcc82239742f9" /><Relationship Type="http://schemas.openxmlformats.org/officeDocument/2006/relationships/slide" Target="/ppt/slides/slide2.xml" Id="R63cfc6f95f4b411c" /><Relationship Type="http://schemas.openxmlformats.org/officeDocument/2006/relationships/slide" Target="/ppt/slides/slide3.xml" Id="R59f99769228247e5" /><Relationship Type="http://schemas.openxmlformats.org/officeDocument/2006/relationships/slide" Target="/ppt/slides/slide4.xml" Id="Rb7991da1bfd44be9" /><Relationship Type="http://schemas.openxmlformats.org/officeDocument/2006/relationships/slide" Target="/ppt/slides/slide5.xml" Id="R0c6a0263f4de47c4" /><Relationship Type="http://schemas.openxmlformats.org/officeDocument/2006/relationships/slide" Target="/ppt/slides/slide6.xml" Id="Rdc5838fb859149a2" /><Relationship Type="http://schemas.openxmlformats.org/officeDocument/2006/relationships/slide" Target="/ppt/slides/slide7.xml" Id="R15efd03146e0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3f0bc7dbf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34c033b3f4384" /><Relationship Type="http://schemas.openxmlformats.org/officeDocument/2006/relationships/theme" Target="/ppt/slideMasters/theme/theme1.xml" Id="R2f0974170859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34c033b3f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272d5176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7dceddcbe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3d93e42a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0e489c702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66ef6f0d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b1cd5d8344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63f4af877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XAFRON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XAFRON AS ble etablert [år] og holder til i Svartskog.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2 947 830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11 545 373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11 545 373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THORLEIF MØRK TVETEN  –  36,6 %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HELENE SMEBY TVETEN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SMEBY TVETEN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KETILL MØRK TVETEN  –  18,3 %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Svartskogveien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1420 Svartskog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XAFRON AS</a:t>
            </a:r>
          </a:p>
        </p:txBody>
      </p:sp>
    </p:spTree>
  </p:cSld>
  <p:clrMapOvr>
    <a:masterClrMapping xmlns:a="http://schemas.openxmlformats.org/drawingml/2006/main"/>
  </p:clrMapOvr>
</p:sld>
</file>