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c2faf517c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6ace812ad43ac"/>
  </p:sldMasterIdLst>
  <p:sldIdLst>
    <p:sldId xmlns:r="http://schemas.openxmlformats.org/officeDocument/2006/relationships" id="256" r:id="Redef9de8c7bd45b5"/>
    <p:sldId xmlns:r="http://schemas.openxmlformats.org/officeDocument/2006/relationships" id="257" r:id="Re93f8180030e499c"/>
    <p:sldId xmlns:r="http://schemas.openxmlformats.org/officeDocument/2006/relationships" id="258" r:id="Rd07f18d1d5094b2c"/>
    <p:sldId xmlns:r="http://schemas.openxmlformats.org/officeDocument/2006/relationships" id="259" r:id="Ra6d78a48132a43d7"/>
    <p:sldId xmlns:r="http://schemas.openxmlformats.org/officeDocument/2006/relationships" id="260" r:id="Rc768beba5d7040dc"/>
    <p:sldId xmlns:r="http://schemas.openxmlformats.org/officeDocument/2006/relationships" id="261" r:id="R91e40ad54c2c41de"/>
    <p:sldId xmlns:r="http://schemas.openxmlformats.org/officeDocument/2006/relationships" id="262" r:id="R1ddf4c7fcf29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6ace812ad43ac" /><Relationship Type="http://schemas.openxmlformats.org/officeDocument/2006/relationships/slide" Target="/ppt/slides/slide1.xml" Id="Redef9de8c7bd45b5" /><Relationship Type="http://schemas.openxmlformats.org/officeDocument/2006/relationships/slide" Target="/ppt/slides/slide2.xml" Id="Re93f8180030e499c" /><Relationship Type="http://schemas.openxmlformats.org/officeDocument/2006/relationships/slide" Target="/ppt/slides/slide3.xml" Id="Rd07f18d1d5094b2c" /><Relationship Type="http://schemas.openxmlformats.org/officeDocument/2006/relationships/slide" Target="/ppt/slides/slide4.xml" Id="Ra6d78a48132a43d7" /><Relationship Type="http://schemas.openxmlformats.org/officeDocument/2006/relationships/slide" Target="/ppt/slides/slide5.xml" Id="Rc768beba5d7040dc" /><Relationship Type="http://schemas.openxmlformats.org/officeDocument/2006/relationships/slide" Target="/ppt/slides/slide6.xml" Id="R91e40ad54c2c41de" /><Relationship Type="http://schemas.openxmlformats.org/officeDocument/2006/relationships/slide" Target="/ppt/slides/slide7.xml" Id="R1ddf4c7fcf29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ec81cc320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bb44a7884ca3" /><Relationship Type="http://schemas.openxmlformats.org/officeDocument/2006/relationships/theme" Target="/ppt/slideMasters/theme/theme1.xml" Id="Rdf629035dbca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7bb44a788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b953c9770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7756b7a6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edd89965c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c845917134b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5ea60fe3c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45b3b3d25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af06981f0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