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00bba849a746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ba2af1b64d4b77"/>
  </p:sldMasterIdLst>
  <p:sldIdLst>
    <p:sldId xmlns:r="http://schemas.openxmlformats.org/officeDocument/2006/relationships" id="256" r:id="R2eb7296dc4864084"/>
    <p:sldId xmlns:r="http://schemas.openxmlformats.org/officeDocument/2006/relationships" id="257" r:id="R891223449ef54a4a"/>
    <p:sldId xmlns:r="http://schemas.openxmlformats.org/officeDocument/2006/relationships" id="258" r:id="R90e900c7968b4bad"/>
    <p:sldId xmlns:r="http://schemas.openxmlformats.org/officeDocument/2006/relationships" id="259" r:id="Ra48a9ff22cf14cd0"/>
    <p:sldId xmlns:r="http://schemas.openxmlformats.org/officeDocument/2006/relationships" id="260" r:id="Rf529dd37b4d24b8e"/>
    <p:sldId xmlns:r="http://schemas.openxmlformats.org/officeDocument/2006/relationships" id="261" r:id="R08d9830348e244be"/>
    <p:sldId xmlns:r="http://schemas.openxmlformats.org/officeDocument/2006/relationships" id="262" r:id="R51bfa0c34af34c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ba2af1b64d4b77" /><Relationship Type="http://schemas.openxmlformats.org/officeDocument/2006/relationships/slide" Target="/ppt/slides/slide1.xml" Id="R2eb7296dc4864084" /><Relationship Type="http://schemas.openxmlformats.org/officeDocument/2006/relationships/slide" Target="/ppt/slides/slide2.xml" Id="R891223449ef54a4a" /><Relationship Type="http://schemas.openxmlformats.org/officeDocument/2006/relationships/slide" Target="/ppt/slides/slide3.xml" Id="R90e900c7968b4bad" /><Relationship Type="http://schemas.openxmlformats.org/officeDocument/2006/relationships/slide" Target="/ppt/slides/slide4.xml" Id="Ra48a9ff22cf14cd0" /><Relationship Type="http://schemas.openxmlformats.org/officeDocument/2006/relationships/slide" Target="/ppt/slides/slide5.xml" Id="Rf529dd37b4d24b8e" /><Relationship Type="http://schemas.openxmlformats.org/officeDocument/2006/relationships/slide" Target="/ppt/slides/slide6.xml" Id="R08d9830348e244be" /><Relationship Type="http://schemas.openxmlformats.org/officeDocument/2006/relationships/slide" Target="/ppt/slides/slide7.xml" Id="R51bfa0c34af34c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31047974fe49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65d76ac144e98" /><Relationship Type="http://schemas.openxmlformats.org/officeDocument/2006/relationships/theme" Target="/ppt/slideMasters/theme/theme1.xml" Id="Rde289e629c804a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e65d76ac144e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835d8308d4d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c43a3600c44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70271198d40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f5dbbaf024a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a4d3b136b49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105bca5244b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2ecbb053944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BEYER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BEYER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BEYER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BEYER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BEYER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BEYER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3 765 413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5 398 177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5 540 766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BEYER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TORGEIR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BEYER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Alette Beyers veg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989 243 233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BEYER INVEST AS</a:t>
            </a:r>
          </a:p>
        </p:txBody>
      </p:sp>
    </p:spTree>
  </p:cSld>
  <p:clrMapOvr>
    <a:masterClrMapping xmlns:a="http://schemas.openxmlformats.org/drawingml/2006/main"/>
  </p:clrMapOvr>
</p:sld>
</file>