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27a727b4924b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a5518ad97f48b4"/>
  </p:sldMasterIdLst>
  <p:sldIdLst>
    <p:sldId xmlns:r="http://schemas.openxmlformats.org/officeDocument/2006/relationships" id="256" r:id="Ref0a9513dbfe43b2"/>
    <p:sldId xmlns:r="http://schemas.openxmlformats.org/officeDocument/2006/relationships" id="257" r:id="R486d2e43695b4a8e"/>
    <p:sldId xmlns:r="http://schemas.openxmlformats.org/officeDocument/2006/relationships" id="258" r:id="Racde09f969fa452f"/>
    <p:sldId xmlns:r="http://schemas.openxmlformats.org/officeDocument/2006/relationships" id="259" r:id="Rbd9514cef1a247dd"/>
    <p:sldId xmlns:r="http://schemas.openxmlformats.org/officeDocument/2006/relationships" id="260" r:id="Rf8755dc1a8194376"/>
    <p:sldId xmlns:r="http://schemas.openxmlformats.org/officeDocument/2006/relationships" id="261" r:id="R7534926f36d646c3"/>
    <p:sldId xmlns:r="http://schemas.openxmlformats.org/officeDocument/2006/relationships" id="262" r:id="R97e07fe5e2c147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a5518ad97f48b4" /><Relationship Type="http://schemas.openxmlformats.org/officeDocument/2006/relationships/slide" Target="/ppt/slides/slide1.xml" Id="Ref0a9513dbfe43b2" /><Relationship Type="http://schemas.openxmlformats.org/officeDocument/2006/relationships/slide" Target="/ppt/slides/slide2.xml" Id="R486d2e43695b4a8e" /><Relationship Type="http://schemas.openxmlformats.org/officeDocument/2006/relationships/slide" Target="/ppt/slides/slide3.xml" Id="Racde09f969fa452f" /><Relationship Type="http://schemas.openxmlformats.org/officeDocument/2006/relationships/slide" Target="/ppt/slides/slide4.xml" Id="Rbd9514cef1a247dd" /><Relationship Type="http://schemas.openxmlformats.org/officeDocument/2006/relationships/slide" Target="/ppt/slides/slide5.xml" Id="Rf8755dc1a8194376" /><Relationship Type="http://schemas.openxmlformats.org/officeDocument/2006/relationships/slide" Target="/ppt/slides/slide6.xml" Id="R7534926f36d646c3" /><Relationship Type="http://schemas.openxmlformats.org/officeDocument/2006/relationships/slide" Target="/ppt/slides/slide7.xml" Id="R97e07fe5e2c147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1c20f36cba4f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e56c001544965" /><Relationship Type="http://schemas.openxmlformats.org/officeDocument/2006/relationships/theme" Target="/ppt/slideMasters/theme/theme1.xml" Id="R7494e29f8e3c4b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9e56c0015449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a4b9e2e4c47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43c306de242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ac69aa6944c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1bf7036bb42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4137f261647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b903b50d040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56acdb5f34d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EMS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EMS CONSULT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−235 414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3 926 901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89 303 973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94 129 529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MARTIN SIMONSEN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H0602, Gjøastredet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989 243 578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 CONSULT AS</a:t>
            </a:r>
          </a:p>
        </p:txBody>
      </p:sp>
    </p:spTree>
  </p:cSld>
  <p:clrMapOvr>
    <a:masterClrMapping xmlns:a="http://schemas.openxmlformats.org/drawingml/2006/main"/>
  </p:clrMapOvr>
</p:sld>
</file>