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453261693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0840a82204967"/>
  </p:sldMasterIdLst>
  <p:sldIdLst>
    <p:sldId xmlns:r="http://schemas.openxmlformats.org/officeDocument/2006/relationships" id="256" r:id="R2b15d2129c374c7c"/>
    <p:sldId xmlns:r="http://schemas.openxmlformats.org/officeDocument/2006/relationships" id="257" r:id="R3154122d79df483c"/>
    <p:sldId xmlns:r="http://schemas.openxmlformats.org/officeDocument/2006/relationships" id="258" r:id="R9495f287fae440b6"/>
    <p:sldId xmlns:r="http://schemas.openxmlformats.org/officeDocument/2006/relationships" id="259" r:id="R439d6490c6cf4f02"/>
    <p:sldId xmlns:r="http://schemas.openxmlformats.org/officeDocument/2006/relationships" id="260" r:id="R773e80cbe3644c10"/>
    <p:sldId xmlns:r="http://schemas.openxmlformats.org/officeDocument/2006/relationships" id="261" r:id="R86d976518ca74fbc"/>
    <p:sldId xmlns:r="http://schemas.openxmlformats.org/officeDocument/2006/relationships" id="262" r:id="R3c4e10644baf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0840a82204967" /><Relationship Type="http://schemas.openxmlformats.org/officeDocument/2006/relationships/slide" Target="/ppt/slides/slide1.xml" Id="R2b15d2129c374c7c" /><Relationship Type="http://schemas.openxmlformats.org/officeDocument/2006/relationships/slide" Target="/ppt/slides/slide2.xml" Id="R3154122d79df483c" /><Relationship Type="http://schemas.openxmlformats.org/officeDocument/2006/relationships/slide" Target="/ppt/slides/slide3.xml" Id="R9495f287fae440b6" /><Relationship Type="http://schemas.openxmlformats.org/officeDocument/2006/relationships/slide" Target="/ppt/slides/slide4.xml" Id="R439d6490c6cf4f02" /><Relationship Type="http://schemas.openxmlformats.org/officeDocument/2006/relationships/slide" Target="/ppt/slides/slide5.xml" Id="R773e80cbe3644c10" /><Relationship Type="http://schemas.openxmlformats.org/officeDocument/2006/relationships/slide" Target="/ppt/slides/slide6.xml" Id="R86d976518ca74fbc" /><Relationship Type="http://schemas.openxmlformats.org/officeDocument/2006/relationships/slide" Target="/ppt/slides/slide7.xml" Id="R3c4e10644baf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b76115595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f4a707bc4cc9" /><Relationship Type="http://schemas.openxmlformats.org/officeDocument/2006/relationships/theme" Target="/ppt/slideMasters/theme/theme1.xml" Id="R8b631d73b8a5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cf4a707bc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35189600f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713a644a2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a343f945d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4bbc4c26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068ef1ffa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d30ecb60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bf8f6898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HINDBERG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HINDBERG AS ble etablert [år] og holder til i Krokelvdalen.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10 089 671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10 948 254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HINDBERG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9022 Krokelvdalen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HINDBERG AS</a:t>
            </a:r>
          </a:p>
        </p:txBody>
      </p:sp>
    </p:spTree>
  </p:cSld>
  <p:clrMapOvr>
    <a:masterClrMapping xmlns:a="http://schemas.openxmlformats.org/drawingml/2006/main"/>
  </p:clrMapOvr>
</p:sld>
</file>