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936d52ce8945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4f9f8bc8cc47e6"/>
  </p:sldMasterIdLst>
  <p:sldIdLst>
    <p:sldId xmlns:r="http://schemas.openxmlformats.org/officeDocument/2006/relationships" id="256" r:id="R245897fe430a4f75"/>
    <p:sldId xmlns:r="http://schemas.openxmlformats.org/officeDocument/2006/relationships" id="257" r:id="R948c49c4928a4e95"/>
    <p:sldId xmlns:r="http://schemas.openxmlformats.org/officeDocument/2006/relationships" id="258" r:id="R5b4d9763241947b6"/>
    <p:sldId xmlns:r="http://schemas.openxmlformats.org/officeDocument/2006/relationships" id="259" r:id="Rb8b0976a1dfb4d4a"/>
    <p:sldId xmlns:r="http://schemas.openxmlformats.org/officeDocument/2006/relationships" id="260" r:id="R512d19fae9ec4291"/>
    <p:sldId xmlns:r="http://schemas.openxmlformats.org/officeDocument/2006/relationships" id="261" r:id="R755475cda46940ba"/>
    <p:sldId xmlns:r="http://schemas.openxmlformats.org/officeDocument/2006/relationships" id="262" r:id="R7e0a784be3a846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4f9f8bc8cc47e6" /><Relationship Type="http://schemas.openxmlformats.org/officeDocument/2006/relationships/slide" Target="/ppt/slides/slide1.xml" Id="R245897fe430a4f75" /><Relationship Type="http://schemas.openxmlformats.org/officeDocument/2006/relationships/slide" Target="/ppt/slides/slide2.xml" Id="R948c49c4928a4e95" /><Relationship Type="http://schemas.openxmlformats.org/officeDocument/2006/relationships/slide" Target="/ppt/slides/slide3.xml" Id="R5b4d9763241947b6" /><Relationship Type="http://schemas.openxmlformats.org/officeDocument/2006/relationships/slide" Target="/ppt/slides/slide4.xml" Id="Rb8b0976a1dfb4d4a" /><Relationship Type="http://schemas.openxmlformats.org/officeDocument/2006/relationships/slide" Target="/ppt/slides/slide5.xml" Id="R512d19fae9ec4291" /><Relationship Type="http://schemas.openxmlformats.org/officeDocument/2006/relationships/slide" Target="/ppt/slides/slide6.xml" Id="R755475cda46940ba" /><Relationship Type="http://schemas.openxmlformats.org/officeDocument/2006/relationships/slide" Target="/ppt/slides/slide7.xml" Id="R7e0a784be3a846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0b4b12e0614a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e6cec5ffd4064" /><Relationship Type="http://schemas.openxmlformats.org/officeDocument/2006/relationships/theme" Target="/ppt/slideMasters/theme/theme1.xml" Id="R471db39d01e340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0e6cec5ffd40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cc78ae23c4c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383f627394d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7c86cc17049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76b44538341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d7e32acba4c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42e3316624d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ae816e38346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LAKRIS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LAKRIS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−287 672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8 352 320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16 018 917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32 178 917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VAKSVIK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Inge Vaksvik, Kjøita 22C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989 244 124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LAKRIS INVEST AS</a:t>
            </a:r>
          </a:p>
        </p:txBody>
      </p:sp>
    </p:spTree>
  </p:cSld>
  <p:clrMapOvr>
    <a:masterClrMapping xmlns:a="http://schemas.openxmlformats.org/drawingml/2006/main"/>
  </p:clrMapOvr>
</p:sld>
</file>