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ae307144a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fc33a94c04db7"/>
  </p:sldMasterIdLst>
  <p:sldIdLst>
    <p:sldId xmlns:r="http://schemas.openxmlformats.org/officeDocument/2006/relationships" id="256" r:id="Rd42876cfd0014427"/>
    <p:sldId xmlns:r="http://schemas.openxmlformats.org/officeDocument/2006/relationships" id="257" r:id="Re3a7fd9c878e44cd"/>
    <p:sldId xmlns:r="http://schemas.openxmlformats.org/officeDocument/2006/relationships" id="258" r:id="R24d3ed7f84844cf7"/>
    <p:sldId xmlns:r="http://schemas.openxmlformats.org/officeDocument/2006/relationships" id="259" r:id="Rd54ed4d4b7b24d5a"/>
    <p:sldId xmlns:r="http://schemas.openxmlformats.org/officeDocument/2006/relationships" id="260" r:id="Rc7dee11bacc3406a"/>
    <p:sldId xmlns:r="http://schemas.openxmlformats.org/officeDocument/2006/relationships" id="261" r:id="R71876f53de9f4f23"/>
    <p:sldId xmlns:r="http://schemas.openxmlformats.org/officeDocument/2006/relationships" id="262" r:id="R17c04c067b11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fc33a94c04db7" /><Relationship Type="http://schemas.openxmlformats.org/officeDocument/2006/relationships/slide" Target="/ppt/slides/slide1.xml" Id="Rd42876cfd0014427" /><Relationship Type="http://schemas.openxmlformats.org/officeDocument/2006/relationships/slide" Target="/ppt/slides/slide2.xml" Id="Re3a7fd9c878e44cd" /><Relationship Type="http://schemas.openxmlformats.org/officeDocument/2006/relationships/slide" Target="/ppt/slides/slide3.xml" Id="R24d3ed7f84844cf7" /><Relationship Type="http://schemas.openxmlformats.org/officeDocument/2006/relationships/slide" Target="/ppt/slides/slide4.xml" Id="Rd54ed4d4b7b24d5a" /><Relationship Type="http://schemas.openxmlformats.org/officeDocument/2006/relationships/slide" Target="/ppt/slides/slide5.xml" Id="Rc7dee11bacc3406a" /><Relationship Type="http://schemas.openxmlformats.org/officeDocument/2006/relationships/slide" Target="/ppt/slides/slide6.xml" Id="R71876f53de9f4f23" /><Relationship Type="http://schemas.openxmlformats.org/officeDocument/2006/relationships/slide" Target="/ppt/slides/slide7.xml" Id="R17c04c067b11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6b2b0f8e7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ade33bf34883" /><Relationship Type="http://schemas.openxmlformats.org/officeDocument/2006/relationships/theme" Target="/ppt/slideMasters/theme/theme1.xml" Id="Rf99cdc610ca1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3ade33bf3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885eb545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91c1e1dc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cd0067a12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d2e65667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b10e91a3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db5fa8a0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368ff5c5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61 734 577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63 181 833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Furubergvegen 158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50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