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cb42f05ca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dac854b7a4bb4"/>
  </p:sldMasterIdLst>
  <p:sldIdLst>
    <p:sldId xmlns:r="http://schemas.openxmlformats.org/officeDocument/2006/relationships" id="256" r:id="R1e68baba971d4d8c"/>
    <p:sldId xmlns:r="http://schemas.openxmlformats.org/officeDocument/2006/relationships" id="257" r:id="R2792a1c6d5be4fc5"/>
    <p:sldId xmlns:r="http://schemas.openxmlformats.org/officeDocument/2006/relationships" id="258" r:id="Rb599714e1ea6430c"/>
    <p:sldId xmlns:r="http://schemas.openxmlformats.org/officeDocument/2006/relationships" id="259" r:id="Rcbedba61d03741e9"/>
    <p:sldId xmlns:r="http://schemas.openxmlformats.org/officeDocument/2006/relationships" id="260" r:id="Rce0f8121604d4e40"/>
    <p:sldId xmlns:r="http://schemas.openxmlformats.org/officeDocument/2006/relationships" id="261" r:id="R9dcb537dfb9b4bb2"/>
    <p:sldId xmlns:r="http://schemas.openxmlformats.org/officeDocument/2006/relationships" id="262" r:id="R1b54d75a63ad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dac854b7a4bb4" /><Relationship Type="http://schemas.openxmlformats.org/officeDocument/2006/relationships/slide" Target="/ppt/slides/slide1.xml" Id="R1e68baba971d4d8c" /><Relationship Type="http://schemas.openxmlformats.org/officeDocument/2006/relationships/slide" Target="/ppt/slides/slide2.xml" Id="R2792a1c6d5be4fc5" /><Relationship Type="http://schemas.openxmlformats.org/officeDocument/2006/relationships/slide" Target="/ppt/slides/slide3.xml" Id="Rb599714e1ea6430c" /><Relationship Type="http://schemas.openxmlformats.org/officeDocument/2006/relationships/slide" Target="/ppt/slides/slide4.xml" Id="Rcbedba61d03741e9" /><Relationship Type="http://schemas.openxmlformats.org/officeDocument/2006/relationships/slide" Target="/ppt/slides/slide5.xml" Id="Rce0f8121604d4e40" /><Relationship Type="http://schemas.openxmlformats.org/officeDocument/2006/relationships/slide" Target="/ppt/slides/slide6.xml" Id="R9dcb537dfb9b4bb2" /><Relationship Type="http://schemas.openxmlformats.org/officeDocument/2006/relationships/slide" Target="/ppt/slides/slide7.xml" Id="R1b54d75a63ad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07ca9d978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e42f27c3a4ec7" /><Relationship Type="http://schemas.openxmlformats.org/officeDocument/2006/relationships/theme" Target="/ppt/slideMasters/theme/theme1.xml" Id="R9aa5ca10485b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e42f27c3a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86f8bd92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9d28906e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09a6ab69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a727b33a2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beb09418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73f334fe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0c911625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23 309 593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