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ea4e337bd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129ddcbea492b"/>
  </p:sldMasterIdLst>
  <p:sldIdLst>
    <p:sldId xmlns:r="http://schemas.openxmlformats.org/officeDocument/2006/relationships" id="256" r:id="Rd8dfd97b2a4d4a32"/>
    <p:sldId xmlns:r="http://schemas.openxmlformats.org/officeDocument/2006/relationships" id="257" r:id="R3b490576ad084729"/>
    <p:sldId xmlns:r="http://schemas.openxmlformats.org/officeDocument/2006/relationships" id="258" r:id="R85df3326e018421e"/>
    <p:sldId xmlns:r="http://schemas.openxmlformats.org/officeDocument/2006/relationships" id="259" r:id="Rb18ed2ca7bc34402"/>
    <p:sldId xmlns:r="http://schemas.openxmlformats.org/officeDocument/2006/relationships" id="260" r:id="Rceb08f091fc44e86"/>
    <p:sldId xmlns:r="http://schemas.openxmlformats.org/officeDocument/2006/relationships" id="261" r:id="Rae334e3457e34611"/>
    <p:sldId xmlns:r="http://schemas.openxmlformats.org/officeDocument/2006/relationships" id="262" r:id="R71f57a513251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129ddcbea492b" /><Relationship Type="http://schemas.openxmlformats.org/officeDocument/2006/relationships/slide" Target="/ppt/slides/slide1.xml" Id="Rd8dfd97b2a4d4a32" /><Relationship Type="http://schemas.openxmlformats.org/officeDocument/2006/relationships/slide" Target="/ppt/slides/slide2.xml" Id="R3b490576ad084729" /><Relationship Type="http://schemas.openxmlformats.org/officeDocument/2006/relationships/slide" Target="/ppt/slides/slide3.xml" Id="R85df3326e018421e" /><Relationship Type="http://schemas.openxmlformats.org/officeDocument/2006/relationships/slide" Target="/ppt/slides/slide4.xml" Id="Rb18ed2ca7bc34402" /><Relationship Type="http://schemas.openxmlformats.org/officeDocument/2006/relationships/slide" Target="/ppt/slides/slide5.xml" Id="Rceb08f091fc44e86" /><Relationship Type="http://schemas.openxmlformats.org/officeDocument/2006/relationships/slide" Target="/ppt/slides/slide6.xml" Id="Rae334e3457e34611" /><Relationship Type="http://schemas.openxmlformats.org/officeDocument/2006/relationships/slide" Target="/ppt/slides/slide7.xml" Id="R71f57a513251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1b238a5d7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8ca5414c4d8a" /><Relationship Type="http://schemas.openxmlformats.org/officeDocument/2006/relationships/theme" Target="/ppt/slideMasters/theme/theme1.xml" Id="R877dc710fa5b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f8ca5414c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df257fec8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516d0a5b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3f7d7132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9dcd54c4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af0076bb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8cefb019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b4d9e5c3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LANGSETH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1 958 401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FRODE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ROGER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HALDO ARNT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