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96d7a8687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77597620cc447a"/>
  </p:sldMasterIdLst>
  <p:sldIdLst>
    <p:sldId xmlns:r="http://schemas.openxmlformats.org/officeDocument/2006/relationships" id="256" r:id="R801a3a1e191f4cff"/>
    <p:sldId xmlns:r="http://schemas.openxmlformats.org/officeDocument/2006/relationships" id="257" r:id="R66360fd8c41b48d2"/>
    <p:sldId xmlns:r="http://schemas.openxmlformats.org/officeDocument/2006/relationships" id="258" r:id="Rd19f0f9b26e5488f"/>
    <p:sldId xmlns:r="http://schemas.openxmlformats.org/officeDocument/2006/relationships" id="259" r:id="R8e93e8314e7541d8"/>
    <p:sldId xmlns:r="http://schemas.openxmlformats.org/officeDocument/2006/relationships" id="260" r:id="R1ef271973f3a4b72"/>
    <p:sldId xmlns:r="http://schemas.openxmlformats.org/officeDocument/2006/relationships" id="261" r:id="R6b0f4479e61c4330"/>
    <p:sldId xmlns:r="http://schemas.openxmlformats.org/officeDocument/2006/relationships" id="262" r:id="R135d3990bd824e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7597620cc447a" /><Relationship Type="http://schemas.openxmlformats.org/officeDocument/2006/relationships/slide" Target="/ppt/slides/slide1.xml" Id="R801a3a1e191f4cff" /><Relationship Type="http://schemas.openxmlformats.org/officeDocument/2006/relationships/slide" Target="/ppt/slides/slide2.xml" Id="R66360fd8c41b48d2" /><Relationship Type="http://schemas.openxmlformats.org/officeDocument/2006/relationships/slide" Target="/ppt/slides/slide3.xml" Id="Rd19f0f9b26e5488f" /><Relationship Type="http://schemas.openxmlformats.org/officeDocument/2006/relationships/slide" Target="/ppt/slides/slide4.xml" Id="R8e93e8314e7541d8" /><Relationship Type="http://schemas.openxmlformats.org/officeDocument/2006/relationships/slide" Target="/ppt/slides/slide5.xml" Id="R1ef271973f3a4b72" /><Relationship Type="http://schemas.openxmlformats.org/officeDocument/2006/relationships/slide" Target="/ppt/slides/slide6.xml" Id="R6b0f4479e61c4330" /><Relationship Type="http://schemas.openxmlformats.org/officeDocument/2006/relationships/slide" Target="/ppt/slides/slide7.xml" Id="R135d3990bd824e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1f2d2d56642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483b0af014c36" /><Relationship Type="http://schemas.openxmlformats.org/officeDocument/2006/relationships/theme" Target="/ppt/slideMasters/theme/theme1.xml" Id="R297daee92d624a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483b0af014c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c7008f319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67fa99ce1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370124fa7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017639b0b48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3e07cc2eb4b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e862db8a945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eb46e5ba64a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INVESTMENTS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4 742 339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7 755 039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HOLUM ARVID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HOLUM EVA KARIN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Hetlebakkvegen 117A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INVESTMENTS AS</a:t>
            </a:r>
          </a:p>
        </p:txBody>
      </p:sp>
    </p:spTree>
  </p:cSld>
  <p:clrMapOvr>
    <a:masterClrMapping xmlns:a="http://schemas.openxmlformats.org/drawingml/2006/main"/>
  </p:clrMapOvr>
</p:sld>
</file>