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0c899099b846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1d199daed849d2"/>
  </p:sldMasterIdLst>
  <p:sldIdLst>
    <p:sldId xmlns:r="http://schemas.openxmlformats.org/officeDocument/2006/relationships" id="256" r:id="R922475eb71aa4e2d"/>
    <p:sldId xmlns:r="http://schemas.openxmlformats.org/officeDocument/2006/relationships" id="257" r:id="Rd526350b66074235"/>
    <p:sldId xmlns:r="http://schemas.openxmlformats.org/officeDocument/2006/relationships" id="258" r:id="R8bb426f0b577431e"/>
    <p:sldId xmlns:r="http://schemas.openxmlformats.org/officeDocument/2006/relationships" id="259" r:id="Rc5ffb159d7b2494c"/>
    <p:sldId xmlns:r="http://schemas.openxmlformats.org/officeDocument/2006/relationships" id="260" r:id="Rd835af3aea904dd4"/>
    <p:sldId xmlns:r="http://schemas.openxmlformats.org/officeDocument/2006/relationships" id="261" r:id="Re361282532ed4c57"/>
    <p:sldId xmlns:r="http://schemas.openxmlformats.org/officeDocument/2006/relationships" id="262" r:id="R65459a83022347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d199daed849d2" /><Relationship Type="http://schemas.openxmlformats.org/officeDocument/2006/relationships/slide" Target="/ppt/slides/slide1.xml" Id="R922475eb71aa4e2d" /><Relationship Type="http://schemas.openxmlformats.org/officeDocument/2006/relationships/slide" Target="/ppt/slides/slide2.xml" Id="Rd526350b66074235" /><Relationship Type="http://schemas.openxmlformats.org/officeDocument/2006/relationships/slide" Target="/ppt/slides/slide3.xml" Id="R8bb426f0b577431e" /><Relationship Type="http://schemas.openxmlformats.org/officeDocument/2006/relationships/slide" Target="/ppt/slides/slide4.xml" Id="Rc5ffb159d7b2494c" /><Relationship Type="http://schemas.openxmlformats.org/officeDocument/2006/relationships/slide" Target="/ppt/slides/slide5.xml" Id="Rd835af3aea904dd4" /><Relationship Type="http://schemas.openxmlformats.org/officeDocument/2006/relationships/slide" Target="/ppt/slides/slide6.xml" Id="Re361282532ed4c57" /><Relationship Type="http://schemas.openxmlformats.org/officeDocument/2006/relationships/slide" Target="/ppt/slides/slide7.xml" Id="R65459a83022347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2a04b860547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52b1bf30d4cc8" /><Relationship Type="http://schemas.openxmlformats.org/officeDocument/2006/relationships/theme" Target="/ppt/slideMasters/theme/theme1.xml" Id="Rfe106da866914a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a52b1bf30d4c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5ba7d125a49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7613d0fbf48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20f9cf4b242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96c16ca9b44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ab5e5dc5144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fbf97151647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bc9f3defe4a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ROBO HOLDING AS ble etablert [år] og holder til i Lundamo.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406 961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4 378 834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4 405 793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ROLF IVAR  –  82,5 %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BERIT KRISTINE  –  17,5 %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Rolf Ivar Evjen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7232 Lundamo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989 245 430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ROBO HOLDING AS</a:t>
            </a:r>
          </a:p>
        </p:txBody>
      </p:sp>
    </p:spTree>
  </p:cSld>
  <p:clrMapOvr>
    <a:masterClrMapping xmlns:a="http://schemas.openxmlformats.org/drawingml/2006/main"/>
  </p:clrMapOvr>
</p:sld>
</file>