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3c3a0606441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7bbfe23dc64a67"/>
  </p:sldMasterIdLst>
  <p:sldIdLst>
    <p:sldId xmlns:r="http://schemas.openxmlformats.org/officeDocument/2006/relationships" id="256" r:id="R9b074a5150ea4843"/>
    <p:sldId xmlns:r="http://schemas.openxmlformats.org/officeDocument/2006/relationships" id="257" r:id="Rdbfa392483c640c5"/>
    <p:sldId xmlns:r="http://schemas.openxmlformats.org/officeDocument/2006/relationships" id="258" r:id="R5ccde1b3e00d46de"/>
    <p:sldId xmlns:r="http://schemas.openxmlformats.org/officeDocument/2006/relationships" id="259" r:id="R270a6211d2fe4f7a"/>
    <p:sldId xmlns:r="http://schemas.openxmlformats.org/officeDocument/2006/relationships" id="260" r:id="R5a1081feed50417c"/>
    <p:sldId xmlns:r="http://schemas.openxmlformats.org/officeDocument/2006/relationships" id="261" r:id="R0dd8857d8b3b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7bbfe23dc64a67" /><Relationship Type="http://schemas.openxmlformats.org/officeDocument/2006/relationships/slide" Target="/ppt/slides/slide1.xml" Id="R9b074a5150ea4843" /><Relationship Type="http://schemas.openxmlformats.org/officeDocument/2006/relationships/slide" Target="/ppt/slides/slide2.xml" Id="Rdbfa392483c640c5" /><Relationship Type="http://schemas.openxmlformats.org/officeDocument/2006/relationships/slide" Target="/ppt/slides/slide3.xml" Id="R5ccde1b3e00d46de" /><Relationship Type="http://schemas.openxmlformats.org/officeDocument/2006/relationships/slide" Target="/ppt/slides/slide4.xml" Id="R270a6211d2fe4f7a" /><Relationship Type="http://schemas.openxmlformats.org/officeDocument/2006/relationships/slide" Target="/ppt/slides/slide5.xml" Id="R5a1081feed50417c" /><Relationship Type="http://schemas.openxmlformats.org/officeDocument/2006/relationships/slide" Target="/ppt/slides/slide6.xml" Id="R0dd8857d8b3b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6582265e045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488f765c14f0b" /><Relationship Type="http://schemas.openxmlformats.org/officeDocument/2006/relationships/theme" Target="/ppt/slideMasters/theme/theme1.xml" Id="Raf5fdcb03e3944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4488f765c1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72238ee8d45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50947f4b4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0f051b2f148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c1b603ed46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8408a4a7a49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4d496d5a542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GAULA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2020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8 276 959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989 245 511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GAULA HOLDING AS</a:t>
            </a:r>
          </a:p>
        </p:txBody>
      </p:sp>
    </p:spTree>
  </p:cSld>
  <p:clrMapOvr>
    <a:masterClrMapping xmlns:a="http://schemas.openxmlformats.org/drawingml/2006/main"/>
  </p:clrMapOvr>
</p:sld>
</file>