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abfab3b796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76e166c51a4eb3"/>
  </p:sldMasterIdLst>
  <p:sldIdLst>
    <p:sldId xmlns:r="http://schemas.openxmlformats.org/officeDocument/2006/relationships" id="256" r:id="Rde26e7e5e9724e73"/>
    <p:sldId xmlns:r="http://schemas.openxmlformats.org/officeDocument/2006/relationships" id="257" r:id="R3d6dbf33b7c14c3c"/>
    <p:sldId xmlns:r="http://schemas.openxmlformats.org/officeDocument/2006/relationships" id="258" r:id="Rc0b1aed17afe4d64"/>
    <p:sldId xmlns:r="http://schemas.openxmlformats.org/officeDocument/2006/relationships" id="259" r:id="R2d24e843083f4f11"/>
    <p:sldId xmlns:r="http://schemas.openxmlformats.org/officeDocument/2006/relationships" id="260" r:id="Rc6b07aa6cb69478f"/>
    <p:sldId xmlns:r="http://schemas.openxmlformats.org/officeDocument/2006/relationships" id="261" r:id="R9f5f2c49c51f4a57"/>
    <p:sldId xmlns:r="http://schemas.openxmlformats.org/officeDocument/2006/relationships" id="262" r:id="Rcc21940013a443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6e166c51a4eb3" /><Relationship Type="http://schemas.openxmlformats.org/officeDocument/2006/relationships/slide" Target="/ppt/slides/slide1.xml" Id="Rde26e7e5e9724e73" /><Relationship Type="http://schemas.openxmlformats.org/officeDocument/2006/relationships/slide" Target="/ppt/slides/slide2.xml" Id="R3d6dbf33b7c14c3c" /><Relationship Type="http://schemas.openxmlformats.org/officeDocument/2006/relationships/slide" Target="/ppt/slides/slide3.xml" Id="Rc0b1aed17afe4d64" /><Relationship Type="http://schemas.openxmlformats.org/officeDocument/2006/relationships/slide" Target="/ppt/slides/slide4.xml" Id="R2d24e843083f4f11" /><Relationship Type="http://schemas.openxmlformats.org/officeDocument/2006/relationships/slide" Target="/ppt/slides/slide5.xml" Id="Rc6b07aa6cb69478f" /><Relationship Type="http://schemas.openxmlformats.org/officeDocument/2006/relationships/slide" Target="/ppt/slides/slide6.xml" Id="R9f5f2c49c51f4a57" /><Relationship Type="http://schemas.openxmlformats.org/officeDocument/2006/relationships/slide" Target="/ppt/slides/slide7.xml" Id="Rcc21940013a443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83091d3a6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03536226248a4" /><Relationship Type="http://schemas.openxmlformats.org/officeDocument/2006/relationships/theme" Target="/ppt/slideMasters/theme/theme1.xml" Id="R03f7455befda4c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03536226248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ac6f0d41a41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5ecc77594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e9b184fba42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98e568c8f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5443422aa45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979a7375c48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7d0ab36d44b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REME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REME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4 316 966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3 995 314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66 440 747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67 112 044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FINN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Arne Reme, Tangen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