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ad6c718ee84d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e4976696b149d2"/>
  </p:sldMasterIdLst>
  <p:sldIdLst>
    <p:sldId xmlns:r="http://schemas.openxmlformats.org/officeDocument/2006/relationships" id="256" r:id="Re134ed772e6b420b"/>
    <p:sldId xmlns:r="http://schemas.openxmlformats.org/officeDocument/2006/relationships" id="257" r:id="R490d9095a0034ec6"/>
    <p:sldId xmlns:r="http://schemas.openxmlformats.org/officeDocument/2006/relationships" id="258" r:id="Rc0c64b3a07bd4ec4"/>
    <p:sldId xmlns:r="http://schemas.openxmlformats.org/officeDocument/2006/relationships" id="259" r:id="R3310cb362c16406d"/>
    <p:sldId xmlns:r="http://schemas.openxmlformats.org/officeDocument/2006/relationships" id="260" r:id="R635254a8c7c9470d"/>
    <p:sldId xmlns:r="http://schemas.openxmlformats.org/officeDocument/2006/relationships" id="261" r:id="R2f721cdf8050427f"/>
    <p:sldId xmlns:r="http://schemas.openxmlformats.org/officeDocument/2006/relationships" id="262" r:id="Ree33f6cfa71845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e4976696b149d2" /><Relationship Type="http://schemas.openxmlformats.org/officeDocument/2006/relationships/slide" Target="/ppt/slides/slide1.xml" Id="Re134ed772e6b420b" /><Relationship Type="http://schemas.openxmlformats.org/officeDocument/2006/relationships/slide" Target="/ppt/slides/slide2.xml" Id="R490d9095a0034ec6" /><Relationship Type="http://schemas.openxmlformats.org/officeDocument/2006/relationships/slide" Target="/ppt/slides/slide3.xml" Id="Rc0c64b3a07bd4ec4" /><Relationship Type="http://schemas.openxmlformats.org/officeDocument/2006/relationships/slide" Target="/ppt/slides/slide4.xml" Id="R3310cb362c16406d" /><Relationship Type="http://schemas.openxmlformats.org/officeDocument/2006/relationships/slide" Target="/ppt/slides/slide5.xml" Id="R635254a8c7c9470d" /><Relationship Type="http://schemas.openxmlformats.org/officeDocument/2006/relationships/slide" Target="/ppt/slides/slide6.xml" Id="R2f721cdf8050427f" /><Relationship Type="http://schemas.openxmlformats.org/officeDocument/2006/relationships/slide" Target="/ppt/slides/slide7.xml" Id="Ree33f6cfa71845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3547cd5e645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ce42709ef45e2" /><Relationship Type="http://schemas.openxmlformats.org/officeDocument/2006/relationships/theme" Target="/ppt/slideMasters/theme/theme1.xml" Id="R95764eebebbe41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2ce42709ef45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252b72ed24a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6c942cc9b48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254293b824e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9aba0663041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35636d1a441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ce1d5b76542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65d02061e49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