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0a85114cb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0a439c4144dec"/>
  </p:sldMasterIdLst>
  <p:sldIdLst>
    <p:sldId xmlns:r="http://schemas.openxmlformats.org/officeDocument/2006/relationships" id="256" r:id="R7fb20880c4eb4214"/>
    <p:sldId xmlns:r="http://schemas.openxmlformats.org/officeDocument/2006/relationships" id="257" r:id="Ra0de980f43494b45"/>
    <p:sldId xmlns:r="http://schemas.openxmlformats.org/officeDocument/2006/relationships" id="258" r:id="R5706ba599dba45e7"/>
    <p:sldId xmlns:r="http://schemas.openxmlformats.org/officeDocument/2006/relationships" id="259" r:id="Rb317e3e20e1c41c5"/>
    <p:sldId xmlns:r="http://schemas.openxmlformats.org/officeDocument/2006/relationships" id="260" r:id="R10cfd848188d4873"/>
    <p:sldId xmlns:r="http://schemas.openxmlformats.org/officeDocument/2006/relationships" id="261" r:id="R51101814911c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0a439c4144dec" /><Relationship Type="http://schemas.openxmlformats.org/officeDocument/2006/relationships/slide" Target="/ppt/slides/slide1.xml" Id="R7fb20880c4eb4214" /><Relationship Type="http://schemas.openxmlformats.org/officeDocument/2006/relationships/slide" Target="/ppt/slides/slide2.xml" Id="Ra0de980f43494b45" /><Relationship Type="http://schemas.openxmlformats.org/officeDocument/2006/relationships/slide" Target="/ppt/slides/slide3.xml" Id="R5706ba599dba45e7" /><Relationship Type="http://schemas.openxmlformats.org/officeDocument/2006/relationships/slide" Target="/ppt/slides/slide4.xml" Id="Rb317e3e20e1c41c5" /><Relationship Type="http://schemas.openxmlformats.org/officeDocument/2006/relationships/slide" Target="/ppt/slides/slide5.xml" Id="R10cfd848188d4873" /><Relationship Type="http://schemas.openxmlformats.org/officeDocument/2006/relationships/slide" Target="/ppt/slides/slide6.xml" Id="R51101814911c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1f2ce6f61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81e604db432e" /><Relationship Type="http://schemas.openxmlformats.org/officeDocument/2006/relationships/theme" Target="/ppt/slideMasters/theme/theme1.xml" Id="R32279920d8d5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381e604db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a6bfb98d5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f90a930c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369fdd2f7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d893143f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68848ca1c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ca8ab97e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