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67a2db96144d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e45311ba584210"/>
  </p:sldMasterIdLst>
  <p:sldIdLst>
    <p:sldId xmlns:r="http://schemas.openxmlformats.org/officeDocument/2006/relationships" id="256" r:id="R87f13fcecb4c44aa"/>
    <p:sldId xmlns:r="http://schemas.openxmlformats.org/officeDocument/2006/relationships" id="257" r:id="R145d4bd81e4e429a"/>
    <p:sldId xmlns:r="http://schemas.openxmlformats.org/officeDocument/2006/relationships" id="258" r:id="R209351346b084d53"/>
    <p:sldId xmlns:r="http://schemas.openxmlformats.org/officeDocument/2006/relationships" id="259" r:id="R1b029bf763e84e18"/>
    <p:sldId xmlns:r="http://schemas.openxmlformats.org/officeDocument/2006/relationships" id="260" r:id="R4ee7e51f92034b63"/>
    <p:sldId xmlns:r="http://schemas.openxmlformats.org/officeDocument/2006/relationships" id="261" r:id="Rac6b11f5b3ec49a3"/>
    <p:sldId xmlns:r="http://schemas.openxmlformats.org/officeDocument/2006/relationships" id="262" r:id="Rf7f0a585a7aa4e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e45311ba584210" /><Relationship Type="http://schemas.openxmlformats.org/officeDocument/2006/relationships/slide" Target="/ppt/slides/slide1.xml" Id="R87f13fcecb4c44aa" /><Relationship Type="http://schemas.openxmlformats.org/officeDocument/2006/relationships/slide" Target="/ppt/slides/slide2.xml" Id="R145d4bd81e4e429a" /><Relationship Type="http://schemas.openxmlformats.org/officeDocument/2006/relationships/slide" Target="/ppt/slides/slide3.xml" Id="R209351346b084d53" /><Relationship Type="http://schemas.openxmlformats.org/officeDocument/2006/relationships/slide" Target="/ppt/slides/slide4.xml" Id="R1b029bf763e84e18" /><Relationship Type="http://schemas.openxmlformats.org/officeDocument/2006/relationships/slide" Target="/ppt/slides/slide5.xml" Id="R4ee7e51f92034b63" /><Relationship Type="http://schemas.openxmlformats.org/officeDocument/2006/relationships/slide" Target="/ppt/slides/slide6.xml" Id="Rac6b11f5b3ec49a3" /><Relationship Type="http://schemas.openxmlformats.org/officeDocument/2006/relationships/slide" Target="/ppt/slides/slide7.xml" Id="Rf7f0a585a7aa4e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f1660432384f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6935a41f04ab4" /><Relationship Type="http://schemas.openxmlformats.org/officeDocument/2006/relationships/theme" Target="/ppt/slideMasters/theme/theme1.xml" Id="R45793dd3faa14c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f6935a41f04a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ca98bf40441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28baf25f74d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6462fd42043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92db0b26840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2b691c65a40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594c1a38442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dd358e3a143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FOTO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940 917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583 158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1 052 978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14 079 969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14 433 461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